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7" r:id="rId3"/>
    <p:sldId id="258" r:id="rId4"/>
    <p:sldId id="260" r:id="rId5"/>
    <p:sldId id="284" r:id="rId6"/>
    <p:sldId id="266" r:id="rId7"/>
    <p:sldId id="259" r:id="rId8"/>
    <p:sldId id="261" r:id="rId9"/>
    <p:sldId id="275" r:id="rId10"/>
    <p:sldId id="276" r:id="rId11"/>
    <p:sldId id="277" r:id="rId12"/>
    <p:sldId id="262" r:id="rId13"/>
    <p:sldId id="263" r:id="rId14"/>
    <p:sldId id="278" r:id="rId15"/>
    <p:sldId id="283" r:id="rId17"/>
    <p:sldId id="282"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 Huaduan" initials="L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tags" Target="../tags/tag66.xml"/><Relationship Id="rId2" Type="http://schemas.openxmlformats.org/officeDocument/2006/relationships/image" Target="../media/image4.jpeg"/><Relationship Id="rId1" Type="http://schemas.openxmlformats.org/officeDocument/2006/relationships/tags" Target="../tags/tag6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normAutofit/>
          </a:bodyPr>
          <a:lstStyle/>
          <a:p>
            <a:fld id="{1F6EF936-0E35-4B8E-A547-C42F4C2B89F2}" type="slidenum">
              <a:rPr lang="zh-CN" altLang="en-US" smtClean="0"/>
            </a:fld>
            <a:endParaRPr lang="zh-CN" altLang="en-US"/>
          </a:p>
        </p:txBody>
      </p:sp>
      <p:sp>
        <p:nvSpPr>
          <p:cNvPr id="6" name="标题 4"/>
          <p:cNvSpPr txBox="1"/>
          <p:nvPr/>
        </p:nvSpPr>
        <p:spPr>
          <a:xfrm>
            <a:off x="787400" y="1277620"/>
            <a:ext cx="10617200" cy="1455420"/>
          </a:xfrm>
          <a:prstGeom prst="rect">
            <a:avLst/>
          </a:prstGeom>
        </p:spPr>
        <p:txBody>
          <a:bodyPr/>
          <a:lstStyle/>
          <a:p>
            <a:pPr marL="19050" indent="-19050" algn="ctr" eaLnBrk="0" fontAlgn="base" hangingPunct="0">
              <a:spcBef>
                <a:spcPct val="0"/>
              </a:spcBef>
              <a:spcAft>
                <a:spcPct val="0"/>
              </a:spcAft>
              <a:defRPr/>
            </a:pPr>
            <a:r>
              <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rPr>
              <a:t>中国贸促会经贸摩擦</a:t>
            </a:r>
            <a:endPar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endParaRPr>
          </a:p>
          <a:p>
            <a:pPr marL="19050" indent="-19050" algn="ctr" eaLnBrk="0" fontAlgn="base" hangingPunct="0">
              <a:spcBef>
                <a:spcPct val="0"/>
              </a:spcBef>
              <a:spcAft>
                <a:spcPct val="0"/>
              </a:spcAft>
              <a:defRPr/>
            </a:pPr>
            <a:r>
              <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rPr>
              <a:t>海外常年法律顾问</a:t>
            </a:r>
            <a:r>
              <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rPr>
              <a:t>经贸形势分析会</a:t>
            </a:r>
            <a:endPar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endParaRPr>
          </a:p>
          <a:p>
            <a:pPr marL="19050" indent="-19050" algn="ctr" eaLnBrk="0" fontAlgn="base" hangingPunct="0">
              <a:spcBef>
                <a:spcPct val="0"/>
              </a:spcBef>
              <a:spcAft>
                <a:spcPct val="0"/>
              </a:spcAft>
              <a:defRPr/>
            </a:pPr>
            <a:endParaRPr lang="zh-CN" sz="3600" b="1" kern="0" dirty="0">
              <a:solidFill>
                <a:srgbClr val="002A6D"/>
              </a:solidFill>
              <a:effectLst>
                <a:outerShdw blurRad="38100" dist="38100" dir="2700000" algn="tl">
                  <a:srgbClr val="000000">
                    <a:alpha val="43137"/>
                  </a:srgbClr>
                </a:outerShdw>
              </a:effectLst>
              <a:latin typeface="微软雅黑" panose="020B0503020204020204" charset="-122"/>
              <a:ea typeface="微软雅黑" panose="020B0503020204020204" charset="-122"/>
              <a:cs typeface="华文楷体" panose="02010600040101010101" charset="-122"/>
              <a:sym typeface="Calibri" panose="020F0502020204030204" charset="0"/>
            </a:endParaRPr>
          </a:p>
          <a:p>
            <a:pPr marL="19050" indent="-19050" algn="ctr" eaLnBrk="0" fontAlgn="base" hangingPunct="0">
              <a:spcBef>
                <a:spcPct val="0"/>
              </a:spcBef>
              <a:spcAft>
                <a:spcPct val="0"/>
              </a:spcAft>
              <a:defRPr/>
            </a:pPr>
            <a:r>
              <a:rPr lang="zh-CN" altLang="en-US" sz="2400" dirty="0">
                <a:solidFill>
                  <a:srgbClr val="00206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sym typeface="Calibri" panose="020F0502020204030204" charset="0"/>
              </a:rPr>
              <a:t>俄罗斯与乌克兰战争背景下国际贸易风险分析</a:t>
            </a:r>
            <a:endParaRPr lang="zh-CN" altLang="en-US" sz="2400" dirty="0">
              <a:solidFill>
                <a:srgbClr val="002060"/>
              </a:solidFill>
              <a:effectLst>
                <a:outerShdw blurRad="38100" dist="38100" dir="2700000" algn="tl">
                  <a:srgbClr val="000000">
                    <a:alpha val="43137"/>
                  </a:srgbClr>
                </a:outerShdw>
              </a:effectLst>
              <a:latin typeface="华文中宋" panose="02010600040101010101" pitchFamily="2" charset="-122"/>
              <a:ea typeface="华文中宋" panose="02010600040101010101" pitchFamily="2" charset="-122"/>
              <a:sym typeface="Calibri" panose="020F0502020204030204" charset="0"/>
            </a:endParaRPr>
          </a:p>
        </p:txBody>
      </p:sp>
      <p:sp>
        <p:nvSpPr>
          <p:cNvPr id="7" name="矩形 6"/>
          <p:cNvSpPr/>
          <p:nvPr/>
        </p:nvSpPr>
        <p:spPr>
          <a:xfrm>
            <a:off x="5234225" y="4951738"/>
            <a:ext cx="1534160" cy="398780"/>
          </a:xfrm>
          <a:prstGeom prst="rect">
            <a:avLst/>
          </a:prstGeom>
        </p:spPr>
        <p:txBody>
          <a:bodyPr wrap="none">
            <a:spAutoFit/>
          </a:bodyPr>
          <a:lstStyle/>
          <a:p>
            <a:r>
              <a:rPr lang="zh-CN" altLang="en-US" sz="2000" dirty="0">
                <a:solidFill>
                  <a:srgbClr val="002060"/>
                </a:solidFill>
                <a:latin typeface="华文中宋" panose="02010600040101010101" pitchFamily="2" charset="-122"/>
                <a:ea typeface="华文中宋" panose="02010600040101010101" pitchFamily="2" charset="-122"/>
              </a:rPr>
              <a:t>刘馨泽 律师</a:t>
            </a:r>
            <a:endParaRPr lang="zh-CN" altLang="en-US" sz="2000" dirty="0">
              <a:solidFill>
                <a:srgbClr val="002060"/>
              </a:solidFill>
              <a:latin typeface="华文中宋" panose="02010600040101010101" pitchFamily="2" charset="-122"/>
              <a:ea typeface="华文中宋" panose="02010600040101010101" pitchFamily="2" charset="-122"/>
            </a:endParaRPr>
          </a:p>
        </p:txBody>
      </p:sp>
      <p:sp>
        <p:nvSpPr>
          <p:cNvPr id="10" name="TextBox 9"/>
          <p:cNvSpPr txBox="1"/>
          <p:nvPr/>
        </p:nvSpPr>
        <p:spPr>
          <a:xfrm>
            <a:off x="3845703" y="4140342"/>
            <a:ext cx="4500594" cy="706755"/>
          </a:xfrm>
          <a:prstGeom prst="rect">
            <a:avLst/>
          </a:prstGeom>
          <a:noFill/>
        </p:spPr>
        <p:txBody>
          <a:bodyPr wrap="square" rtlCol="0">
            <a:spAutoFit/>
          </a:bodyPr>
          <a:lstStyle/>
          <a:p>
            <a:pPr algn="ctr"/>
            <a:r>
              <a:rPr lang="zh-CN" altLang="en-US" sz="2000" dirty="0">
                <a:solidFill>
                  <a:srgbClr val="002060"/>
                </a:solidFill>
                <a:latin typeface="华文中宋" panose="02010600040101010101" pitchFamily="2" charset="-122"/>
                <a:ea typeface="华文中宋" panose="02010600040101010101" pitchFamily="2" charset="-122"/>
              </a:rPr>
              <a:t>北京市保利威律师事务所</a:t>
            </a:r>
            <a:endParaRPr lang="en-US" altLang="zh-CN" sz="2000" dirty="0">
              <a:solidFill>
                <a:srgbClr val="002060"/>
              </a:solidFill>
              <a:latin typeface="华文中宋" panose="02010600040101010101" pitchFamily="2" charset="-122"/>
              <a:ea typeface="华文中宋" panose="02010600040101010101" pitchFamily="2" charset="-122"/>
            </a:endParaRPr>
          </a:p>
          <a:p>
            <a:pPr algn="ctr"/>
            <a:r>
              <a:rPr lang="zh-CN" altLang="en-US" sz="2000" dirty="0">
                <a:solidFill>
                  <a:srgbClr val="002060"/>
                </a:solidFill>
                <a:latin typeface="华文中宋" panose="02010600040101010101" pitchFamily="2" charset="-122"/>
                <a:ea typeface="华文中宋" panose="02010600040101010101" pitchFamily="2" charset="-122"/>
              </a:rPr>
              <a:t>高级合伙人</a:t>
            </a:r>
            <a:endParaRPr lang="zh-CN" altLang="en-US" sz="2000" dirty="0">
              <a:solidFill>
                <a:srgbClr val="002060"/>
              </a:solidFill>
              <a:latin typeface="华文中宋" panose="02010600040101010101" pitchFamily="2" charset="-122"/>
              <a:ea typeface="华文中宋" panose="02010600040101010101" pitchFamily="2" charset="-122"/>
            </a:endParaRPr>
          </a:p>
        </p:txBody>
      </p:sp>
      <p:sp>
        <p:nvSpPr>
          <p:cNvPr id="9" name="副标题 5"/>
          <p:cNvSpPr>
            <a:spLocks noGrp="1"/>
          </p:cNvSpPr>
          <p:nvPr>
            <p:ph type="subTitle" idx="1"/>
          </p:nvPr>
        </p:nvSpPr>
        <p:spPr>
          <a:xfrm>
            <a:off x="2524101" y="5771849"/>
            <a:ext cx="7144062" cy="823934"/>
          </a:xfrm>
        </p:spPr>
        <p:txBody>
          <a:bodyPr/>
          <a:lstStyle/>
          <a:p>
            <a:r>
              <a:rPr lang="en-US" altLang="zh-CN" sz="2000" b="1" dirty="0">
                <a:solidFill>
                  <a:schemeClr val="tx2"/>
                </a:solidFill>
                <a:latin typeface="微软雅黑" panose="020B0503020204020204" charset="-122"/>
                <a:ea typeface="微软雅黑" panose="020B0503020204020204" charset="-122"/>
              </a:rPr>
              <a:t>2022</a:t>
            </a:r>
            <a:r>
              <a:rPr lang="zh-CN" altLang="en-US" sz="2000" b="1" dirty="0">
                <a:solidFill>
                  <a:schemeClr val="tx2"/>
                </a:solidFill>
                <a:latin typeface="微软雅黑" panose="020B0503020204020204" charset="-122"/>
                <a:ea typeface="微软雅黑" panose="020B0503020204020204" charset="-122"/>
              </a:rPr>
              <a:t>年</a:t>
            </a:r>
            <a:r>
              <a:rPr lang="en-US" altLang="zh-CN" sz="2000" b="1" dirty="0">
                <a:solidFill>
                  <a:schemeClr val="tx2"/>
                </a:solidFill>
                <a:latin typeface="微软雅黑" panose="020B0503020204020204" charset="-122"/>
                <a:ea typeface="微软雅黑" panose="020B0503020204020204" charset="-122"/>
              </a:rPr>
              <a:t>3</a:t>
            </a:r>
            <a:r>
              <a:rPr lang="zh-CN" altLang="en-US" sz="2000" b="1" dirty="0">
                <a:solidFill>
                  <a:schemeClr val="tx2"/>
                </a:solidFill>
                <a:latin typeface="微软雅黑" panose="020B0503020204020204" charset="-122"/>
                <a:ea typeface="微软雅黑" panose="020B0503020204020204" charset="-122"/>
              </a:rPr>
              <a:t>月 </a:t>
            </a:r>
            <a:r>
              <a:rPr lang="en-US" altLang="zh-CN" sz="2000" b="1" dirty="0">
                <a:solidFill>
                  <a:schemeClr val="tx2"/>
                </a:solidFill>
                <a:latin typeface="微软雅黑" panose="020B0503020204020204" charset="-122"/>
                <a:ea typeface="微软雅黑" panose="020B0503020204020204" charset="-122"/>
              </a:rPr>
              <a:t>· </a:t>
            </a:r>
            <a:r>
              <a:rPr lang="zh-CN" altLang="en-US" sz="2000" b="1" dirty="0">
                <a:solidFill>
                  <a:schemeClr val="tx2"/>
                </a:solidFill>
                <a:latin typeface="微软雅黑" panose="020B0503020204020204" charset="-122"/>
                <a:ea typeface="微软雅黑" panose="020B0503020204020204" charset="-122"/>
              </a:rPr>
              <a:t>北京</a:t>
            </a:r>
            <a:endParaRPr lang="zh-CN" altLang="en-US" sz="2000" b="1" dirty="0">
              <a:solidFill>
                <a:schemeClr val="tx2"/>
              </a:solidFill>
              <a:latin typeface="微软雅黑" panose="020B0503020204020204" charset="-122"/>
              <a:ea typeface="微软雅黑" panose="020B0503020204020204" charset="-12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025140" y="1114425"/>
            <a:ext cx="8555355" cy="5393055"/>
          </a:xfrm>
        </p:spPr>
        <p:txBody>
          <a:bodyPr>
            <a:normAutofit fontScale="90000"/>
          </a:bodyPr>
          <a:p>
            <a:pPr marL="0" indent="0">
              <a:buNone/>
            </a:pPr>
            <a:r>
              <a:rPr lang="zh-CN" altLang="en-US"/>
              <a:t>对出口企业：</a:t>
            </a:r>
            <a:endParaRPr lang="zh-CN" altLang="en-US"/>
          </a:p>
          <a:p>
            <a:r>
              <a:rPr lang="zh-CN" altLang="en-US"/>
              <a:t>密切跟踪航运运往乌克兰情况；</a:t>
            </a:r>
            <a:endParaRPr lang="zh-CN" altLang="en-US"/>
          </a:p>
          <a:p>
            <a:r>
              <a:rPr lang="zh-CN" altLang="en-US"/>
              <a:t>提前了解收货人对履行合同的计划、是否能够及时清关；</a:t>
            </a:r>
            <a:endParaRPr lang="zh-CN" altLang="en-US"/>
          </a:p>
          <a:p>
            <a:r>
              <a:rPr lang="zh-CN" altLang="en-US"/>
              <a:t>若面临改航问题，在协商一致的情况下，对中转、改航、回运提供必要的协助，有必要了解目的港当地海关规定；</a:t>
            </a:r>
            <a:endParaRPr lang="zh-CN" altLang="en-US"/>
          </a:p>
          <a:p>
            <a:r>
              <a:rPr lang="zh-CN" altLang="en-US"/>
              <a:t>企业作为托运人在托运过程中涉及改航、退运等问题应及时与承运人进行沟通，区分承运人是否确因海上运输的特殊性无法履行。在货物到港后，及时了解货物动态，尤其是承运人在目的港卸货，将货物保管权向收货人转移的时间点。</a:t>
            </a:r>
            <a:endParaRPr lang="zh-CN" altLang="en-US"/>
          </a:p>
          <a:p>
            <a:r>
              <a:rPr lang="zh-CN" altLang="en-US">
                <a:sym typeface="+mn-ea"/>
              </a:rPr>
              <a:t>在发现收货人因不可抗力因素、故意不履行、迟延履行等未予回复等无法及时清关收货而导致无法收到货款时，应及时与不履行一方及时就清关、退回或改港等费用的承担达成一致，未能达成一致的决定明确弃货的当通过出具放弃货物的证明、不可抗力法律文件等向海关说明情况，最大程度上降低损失，构成违约的通过诉讼仲裁等方式追究违约方责任。</a:t>
            </a:r>
            <a:endParaRPr lang="zh-CN" altLang="en-US"/>
          </a:p>
          <a:p>
            <a:endParaRPr lang="zh-CN" altLang="en-US"/>
          </a:p>
        </p:txBody>
      </p:sp>
      <p:grpSp>
        <p:nvGrpSpPr>
          <p:cNvPr id="186" name="1adc5e4e-e648-4aac-8370-0ad4f26338e6"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p:cNvGrpSpPr>
            <a:grpSpLocks noChangeAspect="1"/>
          </p:cNvGrpSpPr>
          <p:nvPr>
            <p:custDataLst>
              <p:tags r:id="rId1"/>
            </p:custDataLst>
          </p:nvPr>
        </p:nvGrpSpPr>
        <p:grpSpPr>
          <a:xfrm>
            <a:off x="363220" y="2025015"/>
            <a:ext cx="2479040" cy="4084955"/>
            <a:chOff x="4760913" y="1219200"/>
            <a:chExt cx="2676526" cy="4410075"/>
          </a:xfrm>
        </p:grpSpPr>
        <p:sp>
          <p:nvSpPr>
            <p:cNvPr id="187" name="ïṣliḑè"/>
            <p:cNvSpPr/>
            <p:nvPr/>
          </p:nvSpPr>
          <p:spPr bwMode="auto">
            <a:xfrm>
              <a:off x="5864226" y="2092325"/>
              <a:ext cx="277813" cy="412750"/>
            </a:xfrm>
            <a:custGeom>
              <a:avLst/>
              <a:gdLst>
                <a:gd name="T0" fmla="*/ 66 w 84"/>
                <a:gd name="T1" fmla="*/ 19 h 125"/>
                <a:gd name="T2" fmla="*/ 26 w 84"/>
                <a:gd name="T3" fmla="*/ 3 h 125"/>
                <a:gd name="T4" fmla="*/ 20 w 84"/>
                <a:gd name="T5" fmla="*/ 5 h 125"/>
                <a:gd name="T6" fmla="*/ 0 w 84"/>
                <a:gd name="T7" fmla="*/ 38 h 125"/>
                <a:gd name="T8" fmla="*/ 9 w 84"/>
                <a:gd name="T9" fmla="*/ 61 h 125"/>
                <a:gd name="T10" fmla="*/ 29 w 84"/>
                <a:gd name="T11" fmla="*/ 69 h 125"/>
                <a:gd name="T12" fmla="*/ 26 w 84"/>
                <a:gd name="T13" fmla="*/ 99 h 125"/>
                <a:gd name="T14" fmla="*/ 31 w 84"/>
                <a:gd name="T15" fmla="*/ 114 h 125"/>
                <a:gd name="T16" fmla="*/ 67 w 84"/>
                <a:gd name="T17" fmla="*/ 114 h 125"/>
                <a:gd name="T18" fmla="*/ 70 w 84"/>
                <a:gd name="T19" fmla="*/ 94 h 125"/>
                <a:gd name="T20" fmla="*/ 79 w 84"/>
                <a:gd name="T21" fmla="*/ 65 h 125"/>
                <a:gd name="T22" fmla="*/ 84 w 84"/>
                <a:gd name="T23" fmla="*/ 55 h 125"/>
                <a:gd name="T24" fmla="*/ 66 w 84"/>
                <a:gd name="T25" fmla="*/ 1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 h="125">
                  <a:moveTo>
                    <a:pt x="66" y="19"/>
                  </a:moveTo>
                  <a:cubicBezTo>
                    <a:pt x="56" y="9"/>
                    <a:pt x="41" y="0"/>
                    <a:pt x="26" y="3"/>
                  </a:cubicBezTo>
                  <a:cubicBezTo>
                    <a:pt x="24" y="4"/>
                    <a:pt x="22" y="4"/>
                    <a:pt x="20" y="5"/>
                  </a:cubicBezTo>
                  <a:cubicBezTo>
                    <a:pt x="8" y="10"/>
                    <a:pt x="0" y="24"/>
                    <a:pt x="0" y="38"/>
                  </a:cubicBezTo>
                  <a:cubicBezTo>
                    <a:pt x="0" y="46"/>
                    <a:pt x="3" y="55"/>
                    <a:pt x="9" y="61"/>
                  </a:cubicBezTo>
                  <a:cubicBezTo>
                    <a:pt x="14" y="67"/>
                    <a:pt x="22" y="67"/>
                    <a:pt x="29" y="69"/>
                  </a:cubicBezTo>
                  <a:cubicBezTo>
                    <a:pt x="27" y="79"/>
                    <a:pt x="27" y="89"/>
                    <a:pt x="26" y="99"/>
                  </a:cubicBezTo>
                  <a:cubicBezTo>
                    <a:pt x="26" y="105"/>
                    <a:pt x="26" y="110"/>
                    <a:pt x="31" y="114"/>
                  </a:cubicBezTo>
                  <a:cubicBezTo>
                    <a:pt x="40" y="122"/>
                    <a:pt x="59" y="125"/>
                    <a:pt x="67" y="114"/>
                  </a:cubicBezTo>
                  <a:cubicBezTo>
                    <a:pt x="71" y="108"/>
                    <a:pt x="70" y="104"/>
                    <a:pt x="70" y="94"/>
                  </a:cubicBezTo>
                  <a:cubicBezTo>
                    <a:pt x="70" y="87"/>
                    <a:pt x="66" y="75"/>
                    <a:pt x="79" y="65"/>
                  </a:cubicBezTo>
                  <a:cubicBezTo>
                    <a:pt x="82" y="63"/>
                    <a:pt x="84" y="59"/>
                    <a:pt x="84" y="55"/>
                  </a:cubicBezTo>
                  <a:cubicBezTo>
                    <a:pt x="81" y="39"/>
                    <a:pt x="76" y="30"/>
                    <a:pt x="66" y="19"/>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8" name="î$ļîḋé"/>
            <p:cNvSpPr/>
            <p:nvPr/>
          </p:nvSpPr>
          <p:spPr bwMode="auto">
            <a:xfrm>
              <a:off x="6059488" y="2135188"/>
              <a:ext cx="73025" cy="76200"/>
            </a:xfrm>
            <a:custGeom>
              <a:avLst/>
              <a:gdLst>
                <a:gd name="T0" fmla="*/ 22 w 22"/>
                <a:gd name="T1" fmla="*/ 12 h 23"/>
                <a:gd name="T2" fmla="*/ 19 w 22"/>
                <a:gd name="T3" fmla="*/ 9 h 23"/>
                <a:gd name="T4" fmla="*/ 2 w 22"/>
                <a:gd name="T5" fmla="*/ 1 h 23"/>
                <a:gd name="T6" fmla="*/ 0 w 22"/>
                <a:gd name="T7" fmla="*/ 3 h 23"/>
                <a:gd name="T8" fmla="*/ 11 w 22"/>
                <a:gd name="T9" fmla="*/ 18 h 23"/>
                <a:gd name="T10" fmla="*/ 18 w 22"/>
                <a:gd name="T11" fmla="*/ 20 h 23"/>
                <a:gd name="T12" fmla="*/ 22 w 22"/>
                <a:gd name="T13" fmla="*/ 12 h 23"/>
              </a:gdLst>
              <a:ahLst/>
              <a:cxnLst>
                <a:cxn ang="0">
                  <a:pos x="T0" y="T1"/>
                </a:cxn>
                <a:cxn ang="0">
                  <a:pos x="T2" y="T3"/>
                </a:cxn>
                <a:cxn ang="0">
                  <a:pos x="T4" y="T5"/>
                </a:cxn>
                <a:cxn ang="0">
                  <a:pos x="T6" y="T7"/>
                </a:cxn>
                <a:cxn ang="0">
                  <a:pos x="T8" y="T9"/>
                </a:cxn>
                <a:cxn ang="0">
                  <a:pos x="T10" y="T11"/>
                </a:cxn>
                <a:cxn ang="0">
                  <a:pos x="T12" y="T13"/>
                </a:cxn>
              </a:cxnLst>
              <a:rect l="0" t="0" r="r" b="b"/>
              <a:pathLst>
                <a:path w="22" h="23">
                  <a:moveTo>
                    <a:pt x="22" y="12"/>
                  </a:moveTo>
                  <a:cubicBezTo>
                    <a:pt x="22" y="11"/>
                    <a:pt x="20" y="10"/>
                    <a:pt x="19" y="9"/>
                  </a:cubicBezTo>
                  <a:cubicBezTo>
                    <a:pt x="13" y="6"/>
                    <a:pt x="8" y="3"/>
                    <a:pt x="2" y="1"/>
                  </a:cubicBezTo>
                  <a:cubicBezTo>
                    <a:pt x="1" y="0"/>
                    <a:pt x="0" y="1"/>
                    <a:pt x="0" y="3"/>
                  </a:cubicBezTo>
                  <a:cubicBezTo>
                    <a:pt x="4" y="8"/>
                    <a:pt x="7" y="13"/>
                    <a:pt x="11" y="18"/>
                  </a:cubicBezTo>
                  <a:cubicBezTo>
                    <a:pt x="13" y="20"/>
                    <a:pt x="16" y="23"/>
                    <a:pt x="18" y="20"/>
                  </a:cubicBezTo>
                  <a:cubicBezTo>
                    <a:pt x="19" y="19"/>
                    <a:pt x="22" y="14"/>
                    <a:pt x="22" y="12"/>
                  </a:cubicBezTo>
                  <a:close/>
                </a:path>
              </a:pathLst>
            </a:custGeom>
            <a:solidFill>
              <a:srgbClr val="F43B5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9" name="i$ľïḋè"/>
            <p:cNvSpPr/>
            <p:nvPr/>
          </p:nvSpPr>
          <p:spPr bwMode="auto">
            <a:xfrm>
              <a:off x="5756276" y="2079625"/>
              <a:ext cx="230188" cy="266700"/>
            </a:xfrm>
            <a:custGeom>
              <a:avLst/>
              <a:gdLst>
                <a:gd name="T0" fmla="*/ 65 w 70"/>
                <a:gd name="T1" fmla="*/ 11 h 81"/>
                <a:gd name="T2" fmla="*/ 61 w 70"/>
                <a:gd name="T3" fmla="*/ 1 h 81"/>
                <a:gd name="T4" fmla="*/ 18 w 70"/>
                <a:gd name="T5" fmla="*/ 31 h 81"/>
                <a:gd name="T6" fmla="*/ 16 w 70"/>
                <a:gd name="T7" fmla="*/ 33 h 81"/>
                <a:gd name="T8" fmla="*/ 4 w 70"/>
                <a:gd name="T9" fmla="*/ 37 h 81"/>
                <a:gd name="T10" fmla="*/ 4 w 70"/>
                <a:gd name="T11" fmla="*/ 55 h 81"/>
                <a:gd name="T12" fmla="*/ 19 w 70"/>
                <a:gd name="T13" fmla="*/ 56 h 81"/>
                <a:gd name="T14" fmla="*/ 20 w 70"/>
                <a:gd name="T15" fmla="*/ 55 h 81"/>
                <a:gd name="T16" fmla="*/ 23 w 70"/>
                <a:gd name="T17" fmla="*/ 55 h 81"/>
                <a:gd name="T18" fmla="*/ 30 w 70"/>
                <a:gd name="T19" fmla="*/ 64 h 81"/>
                <a:gd name="T20" fmla="*/ 41 w 70"/>
                <a:gd name="T21" fmla="*/ 71 h 81"/>
                <a:gd name="T22" fmla="*/ 56 w 70"/>
                <a:gd name="T23" fmla="*/ 76 h 81"/>
                <a:gd name="T24" fmla="*/ 58 w 70"/>
                <a:gd name="T25" fmla="*/ 78 h 81"/>
                <a:gd name="T26" fmla="*/ 58 w 70"/>
                <a:gd name="T27" fmla="*/ 78 h 81"/>
                <a:gd name="T28" fmla="*/ 66 w 70"/>
                <a:gd name="T29" fmla="*/ 76 h 81"/>
                <a:gd name="T30" fmla="*/ 51 w 70"/>
                <a:gd name="T31" fmla="*/ 51 h 81"/>
                <a:gd name="T32" fmla="*/ 59 w 70"/>
                <a:gd name="T33" fmla="*/ 38 h 81"/>
                <a:gd name="T34" fmla="*/ 65 w 70"/>
                <a:gd name="T35" fmla="*/ 1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 h="81">
                  <a:moveTo>
                    <a:pt x="65" y="11"/>
                  </a:moveTo>
                  <a:cubicBezTo>
                    <a:pt x="70" y="7"/>
                    <a:pt x="66" y="0"/>
                    <a:pt x="61" y="1"/>
                  </a:cubicBezTo>
                  <a:cubicBezTo>
                    <a:pt x="42" y="4"/>
                    <a:pt x="22" y="12"/>
                    <a:pt x="18" y="31"/>
                  </a:cubicBezTo>
                  <a:cubicBezTo>
                    <a:pt x="18" y="32"/>
                    <a:pt x="17" y="33"/>
                    <a:pt x="16" y="33"/>
                  </a:cubicBezTo>
                  <a:cubicBezTo>
                    <a:pt x="12" y="32"/>
                    <a:pt x="6" y="34"/>
                    <a:pt x="4" y="37"/>
                  </a:cubicBezTo>
                  <a:cubicBezTo>
                    <a:pt x="0" y="41"/>
                    <a:pt x="0" y="50"/>
                    <a:pt x="4" y="55"/>
                  </a:cubicBezTo>
                  <a:cubicBezTo>
                    <a:pt x="7" y="60"/>
                    <a:pt x="14" y="60"/>
                    <a:pt x="19" y="56"/>
                  </a:cubicBezTo>
                  <a:cubicBezTo>
                    <a:pt x="19" y="56"/>
                    <a:pt x="20" y="55"/>
                    <a:pt x="20" y="55"/>
                  </a:cubicBezTo>
                  <a:cubicBezTo>
                    <a:pt x="21" y="54"/>
                    <a:pt x="22" y="54"/>
                    <a:pt x="23" y="55"/>
                  </a:cubicBezTo>
                  <a:cubicBezTo>
                    <a:pt x="24" y="59"/>
                    <a:pt x="27" y="62"/>
                    <a:pt x="30" y="64"/>
                  </a:cubicBezTo>
                  <a:cubicBezTo>
                    <a:pt x="33" y="67"/>
                    <a:pt x="37" y="70"/>
                    <a:pt x="41" y="71"/>
                  </a:cubicBezTo>
                  <a:cubicBezTo>
                    <a:pt x="45" y="73"/>
                    <a:pt x="53" y="73"/>
                    <a:pt x="56" y="76"/>
                  </a:cubicBezTo>
                  <a:cubicBezTo>
                    <a:pt x="57" y="77"/>
                    <a:pt x="57" y="77"/>
                    <a:pt x="58" y="78"/>
                  </a:cubicBezTo>
                  <a:cubicBezTo>
                    <a:pt x="58" y="78"/>
                    <a:pt x="58" y="78"/>
                    <a:pt x="58" y="78"/>
                  </a:cubicBezTo>
                  <a:cubicBezTo>
                    <a:pt x="60" y="81"/>
                    <a:pt x="66" y="80"/>
                    <a:pt x="66" y="76"/>
                  </a:cubicBezTo>
                  <a:cubicBezTo>
                    <a:pt x="65" y="64"/>
                    <a:pt x="52" y="57"/>
                    <a:pt x="51" y="51"/>
                  </a:cubicBezTo>
                  <a:cubicBezTo>
                    <a:pt x="50" y="45"/>
                    <a:pt x="57" y="43"/>
                    <a:pt x="59" y="38"/>
                  </a:cubicBezTo>
                  <a:cubicBezTo>
                    <a:pt x="64" y="29"/>
                    <a:pt x="54" y="16"/>
                    <a:pt x="65" y="11"/>
                  </a:cubicBezTo>
                  <a:close/>
                </a:path>
              </a:pathLst>
            </a:custGeom>
            <a:solidFill>
              <a:srgbClr val="052F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0" name="îSļíḍe"/>
            <p:cNvSpPr/>
            <p:nvPr/>
          </p:nvSpPr>
          <p:spPr bwMode="auto">
            <a:xfrm>
              <a:off x="5900738" y="2217738"/>
              <a:ext cx="69850" cy="65088"/>
            </a:xfrm>
            <a:custGeom>
              <a:avLst/>
              <a:gdLst>
                <a:gd name="T0" fmla="*/ 21 w 21"/>
                <a:gd name="T1" fmla="*/ 14 h 20"/>
                <a:gd name="T2" fmla="*/ 13 w 21"/>
                <a:gd name="T3" fmla="*/ 6 h 20"/>
                <a:gd name="T4" fmla="*/ 6 w 21"/>
                <a:gd name="T5" fmla="*/ 1 h 20"/>
                <a:gd name="T6" fmla="*/ 0 w 21"/>
                <a:gd name="T7" fmla="*/ 9 h 20"/>
                <a:gd name="T8" fmla="*/ 21 w 21"/>
                <a:gd name="T9" fmla="*/ 15 h 20"/>
                <a:gd name="T10" fmla="*/ 21 w 21"/>
                <a:gd name="T11" fmla="*/ 14 h 20"/>
              </a:gdLst>
              <a:ahLst/>
              <a:cxnLst>
                <a:cxn ang="0">
                  <a:pos x="T0" y="T1"/>
                </a:cxn>
                <a:cxn ang="0">
                  <a:pos x="T2" y="T3"/>
                </a:cxn>
                <a:cxn ang="0">
                  <a:pos x="T4" y="T5"/>
                </a:cxn>
                <a:cxn ang="0">
                  <a:pos x="T6" y="T7"/>
                </a:cxn>
                <a:cxn ang="0">
                  <a:pos x="T8" y="T9"/>
                </a:cxn>
                <a:cxn ang="0">
                  <a:pos x="T10" y="T11"/>
                </a:cxn>
              </a:cxnLst>
              <a:rect l="0" t="0" r="r" b="b"/>
              <a:pathLst>
                <a:path w="21" h="20">
                  <a:moveTo>
                    <a:pt x="21" y="14"/>
                  </a:moveTo>
                  <a:cubicBezTo>
                    <a:pt x="19" y="11"/>
                    <a:pt x="16" y="8"/>
                    <a:pt x="13" y="6"/>
                  </a:cubicBezTo>
                  <a:cubicBezTo>
                    <a:pt x="11" y="3"/>
                    <a:pt x="9" y="0"/>
                    <a:pt x="6" y="1"/>
                  </a:cubicBezTo>
                  <a:cubicBezTo>
                    <a:pt x="2" y="2"/>
                    <a:pt x="0" y="6"/>
                    <a:pt x="0" y="9"/>
                  </a:cubicBezTo>
                  <a:cubicBezTo>
                    <a:pt x="1" y="19"/>
                    <a:pt x="14" y="20"/>
                    <a:pt x="21" y="15"/>
                  </a:cubicBezTo>
                  <a:cubicBezTo>
                    <a:pt x="21" y="15"/>
                    <a:pt x="21" y="14"/>
                    <a:pt x="21" y="14"/>
                  </a:cubicBezTo>
                  <a:close/>
                </a:path>
              </a:pathLst>
            </a:custGeom>
            <a:solidFill>
              <a:srgbClr val="F43B5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1" name="išľiḋè"/>
            <p:cNvSpPr/>
            <p:nvPr/>
          </p:nvSpPr>
          <p:spPr bwMode="auto">
            <a:xfrm>
              <a:off x="5659438" y="2171700"/>
              <a:ext cx="790575" cy="820738"/>
            </a:xfrm>
            <a:custGeom>
              <a:avLst/>
              <a:gdLst>
                <a:gd name="T0" fmla="*/ 230 w 239"/>
                <a:gd name="T1" fmla="*/ 1 h 249"/>
                <a:gd name="T2" fmla="*/ 232 w 239"/>
                <a:gd name="T3" fmla="*/ 9 h 249"/>
                <a:gd name="T4" fmla="*/ 231 w 239"/>
                <a:gd name="T5" fmla="*/ 11 h 249"/>
                <a:gd name="T6" fmla="*/ 230 w 239"/>
                <a:gd name="T7" fmla="*/ 10 h 249"/>
                <a:gd name="T8" fmla="*/ 207 w 239"/>
                <a:gd name="T9" fmla="*/ 11 h 249"/>
                <a:gd name="T10" fmla="*/ 207 w 239"/>
                <a:gd name="T11" fmla="*/ 12 h 249"/>
                <a:gd name="T12" fmla="*/ 206 w 239"/>
                <a:gd name="T13" fmla="*/ 14 h 249"/>
                <a:gd name="T14" fmla="*/ 204 w 239"/>
                <a:gd name="T15" fmla="*/ 11 h 249"/>
                <a:gd name="T16" fmla="*/ 203 w 239"/>
                <a:gd name="T17" fmla="*/ 7 h 249"/>
                <a:gd name="T18" fmla="*/ 202 w 239"/>
                <a:gd name="T19" fmla="*/ 6 h 249"/>
                <a:gd name="T20" fmla="*/ 199 w 239"/>
                <a:gd name="T21" fmla="*/ 23 h 249"/>
                <a:gd name="T22" fmla="*/ 195 w 239"/>
                <a:gd name="T23" fmla="*/ 34 h 249"/>
                <a:gd name="T24" fmla="*/ 151 w 239"/>
                <a:gd name="T25" fmla="*/ 82 h 249"/>
                <a:gd name="T26" fmla="*/ 135 w 239"/>
                <a:gd name="T27" fmla="*/ 73 h 249"/>
                <a:gd name="T28" fmla="*/ 125 w 239"/>
                <a:gd name="T29" fmla="*/ 85 h 249"/>
                <a:gd name="T30" fmla="*/ 120 w 239"/>
                <a:gd name="T31" fmla="*/ 87 h 249"/>
                <a:gd name="T32" fmla="*/ 118 w 239"/>
                <a:gd name="T33" fmla="*/ 86 h 249"/>
                <a:gd name="T34" fmla="*/ 86 w 239"/>
                <a:gd name="T35" fmla="*/ 73 h 249"/>
                <a:gd name="T36" fmla="*/ 78 w 239"/>
                <a:gd name="T37" fmla="*/ 82 h 249"/>
                <a:gd name="T38" fmla="*/ 52 w 239"/>
                <a:gd name="T39" fmla="*/ 90 h 249"/>
                <a:gd name="T40" fmla="*/ 28 w 239"/>
                <a:gd name="T41" fmla="*/ 173 h 249"/>
                <a:gd name="T42" fmla="*/ 30 w 239"/>
                <a:gd name="T43" fmla="*/ 202 h 249"/>
                <a:gd name="T44" fmla="*/ 10 w 239"/>
                <a:gd name="T45" fmla="*/ 216 h 249"/>
                <a:gd name="T46" fmla="*/ 4 w 239"/>
                <a:gd name="T47" fmla="*/ 210 h 249"/>
                <a:gd name="T48" fmla="*/ 16 w 239"/>
                <a:gd name="T49" fmla="*/ 226 h 249"/>
                <a:gd name="T50" fmla="*/ 49 w 239"/>
                <a:gd name="T51" fmla="*/ 192 h 249"/>
                <a:gd name="T52" fmla="*/ 64 w 239"/>
                <a:gd name="T53" fmla="*/ 172 h 249"/>
                <a:gd name="T54" fmla="*/ 71 w 239"/>
                <a:gd name="T55" fmla="*/ 215 h 249"/>
                <a:gd name="T56" fmla="*/ 106 w 239"/>
                <a:gd name="T57" fmla="*/ 226 h 249"/>
                <a:gd name="T58" fmla="*/ 178 w 239"/>
                <a:gd name="T59" fmla="*/ 247 h 249"/>
                <a:gd name="T60" fmla="*/ 182 w 239"/>
                <a:gd name="T61" fmla="*/ 161 h 249"/>
                <a:gd name="T62" fmla="*/ 221 w 239"/>
                <a:gd name="T63" fmla="*/ 75 h 249"/>
                <a:gd name="T64" fmla="*/ 237 w 239"/>
                <a:gd name="T65" fmla="*/ 27 h 249"/>
                <a:gd name="T66" fmla="*/ 231 w 239"/>
                <a:gd name="T67" fmla="*/ 0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39" h="249">
                  <a:moveTo>
                    <a:pt x="231" y="0"/>
                  </a:moveTo>
                  <a:cubicBezTo>
                    <a:pt x="231" y="0"/>
                    <a:pt x="230" y="0"/>
                    <a:pt x="230" y="1"/>
                  </a:cubicBezTo>
                  <a:cubicBezTo>
                    <a:pt x="231" y="3"/>
                    <a:pt x="231" y="6"/>
                    <a:pt x="232" y="8"/>
                  </a:cubicBezTo>
                  <a:cubicBezTo>
                    <a:pt x="232" y="9"/>
                    <a:pt x="232" y="9"/>
                    <a:pt x="232" y="9"/>
                  </a:cubicBezTo>
                  <a:cubicBezTo>
                    <a:pt x="231" y="10"/>
                    <a:pt x="231" y="11"/>
                    <a:pt x="231" y="12"/>
                  </a:cubicBezTo>
                  <a:cubicBezTo>
                    <a:pt x="231" y="12"/>
                    <a:pt x="231" y="11"/>
                    <a:pt x="231" y="11"/>
                  </a:cubicBezTo>
                  <a:cubicBezTo>
                    <a:pt x="231" y="11"/>
                    <a:pt x="230" y="11"/>
                    <a:pt x="230" y="11"/>
                  </a:cubicBezTo>
                  <a:cubicBezTo>
                    <a:pt x="230" y="10"/>
                    <a:pt x="230" y="10"/>
                    <a:pt x="230" y="10"/>
                  </a:cubicBezTo>
                  <a:cubicBezTo>
                    <a:pt x="223" y="8"/>
                    <a:pt x="215" y="8"/>
                    <a:pt x="208" y="11"/>
                  </a:cubicBezTo>
                  <a:cubicBezTo>
                    <a:pt x="208" y="11"/>
                    <a:pt x="208" y="11"/>
                    <a:pt x="207" y="11"/>
                  </a:cubicBezTo>
                  <a:cubicBezTo>
                    <a:pt x="207" y="12"/>
                    <a:pt x="207" y="12"/>
                    <a:pt x="207" y="12"/>
                  </a:cubicBezTo>
                  <a:cubicBezTo>
                    <a:pt x="207" y="12"/>
                    <a:pt x="207" y="12"/>
                    <a:pt x="207" y="12"/>
                  </a:cubicBezTo>
                  <a:cubicBezTo>
                    <a:pt x="207" y="12"/>
                    <a:pt x="207" y="13"/>
                    <a:pt x="207" y="13"/>
                  </a:cubicBezTo>
                  <a:cubicBezTo>
                    <a:pt x="206" y="13"/>
                    <a:pt x="206" y="14"/>
                    <a:pt x="206" y="14"/>
                  </a:cubicBezTo>
                  <a:cubicBezTo>
                    <a:pt x="206" y="14"/>
                    <a:pt x="205" y="13"/>
                    <a:pt x="205" y="12"/>
                  </a:cubicBezTo>
                  <a:cubicBezTo>
                    <a:pt x="205" y="12"/>
                    <a:pt x="205" y="12"/>
                    <a:pt x="204" y="11"/>
                  </a:cubicBezTo>
                  <a:cubicBezTo>
                    <a:pt x="204" y="10"/>
                    <a:pt x="204" y="9"/>
                    <a:pt x="203" y="8"/>
                  </a:cubicBezTo>
                  <a:cubicBezTo>
                    <a:pt x="203" y="7"/>
                    <a:pt x="203" y="7"/>
                    <a:pt x="203" y="7"/>
                  </a:cubicBezTo>
                  <a:cubicBezTo>
                    <a:pt x="203" y="6"/>
                    <a:pt x="202" y="6"/>
                    <a:pt x="202" y="6"/>
                  </a:cubicBezTo>
                  <a:cubicBezTo>
                    <a:pt x="202" y="6"/>
                    <a:pt x="202" y="6"/>
                    <a:pt x="202" y="6"/>
                  </a:cubicBezTo>
                  <a:cubicBezTo>
                    <a:pt x="202" y="5"/>
                    <a:pt x="201" y="5"/>
                    <a:pt x="201" y="6"/>
                  </a:cubicBezTo>
                  <a:cubicBezTo>
                    <a:pt x="199" y="11"/>
                    <a:pt x="200" y="17"/>
                    <a:pt x="199" y="23"/>
                  </a:cubicBezTo>
                  <a:cubicBezTo>
                    <a:pt x="198" y="27"/>
                    <a:pt x="197" y="31"/>
                    <a:pt x="195" y="34"/>
                  </a:cubicBezTo>
                  <a:cubicBezTo>
                    <a:pt x="195" y="34"/>
                    <a:pt x="195" y="34"/>
                    <a:pt x="195" y="34"/>
                  </a:cubicBezTo>
                  <a:cubicBezTo>
                    <a:pt x="185" y="51"/>
                    <a:pt x="173" y="65"/>
                    <a:pt x="158" y="77"/>
                  </a:cubicBezTo>
                  <a:cubicBezTo>
                    <a:pt x="156" y="79"/>
                    <a:pt x="154" y="82"/>
                    <a:pt x="151" y="82"/>
                  </a:cubicBezTo>
                  <a:cubicBezTo>
                    <a:pt x="149" y="83"/>
                    <a:pt x="140" y="82"/>
                    <a:pt x="140" y="82"/>
                  </a:cubicBezTo>
                  <a:cubicBezTo>
                    <a:pt x="136" y="81"/>
                    <a:pt x="136" y="77"/>
                    <a:pt x="135" y="73"/>
                  </a:cubicBezTo>
                  <a:cubicBezTo>
                    <a:pt x="135" y="71"/>
                    <a:pt x="132" y="70"/>
                    <a:pt x="132" y="73"/>
                  </a:cubicBezTo>
                  <a:cubicBezTo>
                    <a:pt x="132" y="78"/>
                    <a:pt x="127" y="81"/>
                    <a:pt x="125" y="85"/>
                  </a:cubicBezTo>
                  <a:cubicBezTo>
                    <a:pt x="125" y="85"/>
                    <a:pt x="124" y="86"/>
                    <a:pt x="124" y="87"/>
                  </a:cubicBezTo>
                  <a:cubicBezTo>
                    <a:pt x="123" y="89"/>
                    <a:pt x="121" y="89"/>
                    <a:pt x="120" y="87"/>
                  </a:cubicBezTo>
                  <a:cubicBezTo>
                    <a:pt x="120" y="87"/>
                    <a:pt x="120" y="87"/>
                    <a:pt x="120" y="87"/>
                  </a:cubicBezTo>
                  <a:cubicBezTo>
                    <a:pt x="120" y="86"/>
                    <a:pt x="119" y="86"/>
                    <a:pt x="118" y="86"/>
                  </a:cubicBezTo>
                  <a:cubicBezTo>
                    <a:pt x="106" y="86"/>
                    <a:pt x="96" y="81"/>
                    <a:pt x="89" y="72"/>
                  </a:cubicBezTo>
                  <a:cubicBezTo>
                    <a:pt x="87" y="70"/>
                    <a:pt x="85" y="72"/>
                    <a:pt x="86" y="73"/>
                  </a:cubicBezTo>
                  <a:cubicBezTo>
                    <a:pt x="87" y="78"/>
                    <a:pt x="82" y="81"/>
                    <a:pt x="78" y="82"/>
                  </a:cubicBezTo>
                  <a:cubicBezTo>
                    <a:pt x="78" y="82"/>
                    <a:pt x="78" y="82"/>
                    <a:pt x="78" y="82"/>
                  </a:cubicBezTo>
                  <a:cubicBezTo>
                    <a:pt x="72" y="83"/>
                    <a:pt x="63" y="85"/>
                    <a:pt x="53" y="89"/>
                  </a:cubicBezTo>
                  <a:cubicBezTo>
                    <a:pt x="52" y="90"/>
                    <a:pt x="52" y="90"/>
                    <a:pt x="52" y="90"/>
                  </a:cubicBezTo>
                  <a:cubicBezTo>
                    <a:pt x="33" y="95"/>
                    <a:pt x="28" y="121"/>
                    <a:pt x="25" y="138"/>
                  </a:cubicBezTo>
                  <a:cubicBezTo>
                    <a:pt x="23" y="150"/>
                    <a:pt x="25" y="161"/>
                    <a:pt x="28" y="173"/>
                  </a:cubicBezTo>
                  <a:cubicBezTo>
                    <a:pt x="30" y="183"/>
                    <a:pt x="30" y="192"/>
                    <a:pt x="30" y="202"/>
                  </a:cubicBezTo>
                  <a:cubicBezTo>
                    <a:pt x="30" y="202"/>
                    <a:pt x="30" y="202"/>
                    <a:pt x="30" y="202"/>
                  </a:cubicBezTo>
                  <a:cubicBezTo>
                    <a:pt x="28" y="206"/>
                    <a:pt x="27" y="211"/>
                    <a:pt x="24" y="214"/>
                  </a:cubicBezTo>
                  <a:cubicBezTo>
                    <a:pt x="19" y="218"/>
                    <a:pt x="14" y="218"/>
                    <a:pt x="10" y="216"/>
                  </a:cubicBezTo>
                  <a:cubicBezTo>
                    <a:pt x="10" y="216"/>
                    <a:pt x="10" y="216"/>
                    <a:pt x="9" y="216"/>
                  </a:cubicBezTo>
                  <a:cubicBezTo>
                    <a:pt x="7" y="214"/>
                    <a:pt x="6" y="212"/>
                    <a:pt x="4" y="210"/>
                  </a:cubicBezTo>
                  <a:cubicBezTo>
                    <a:pt x="3" y="209"/>
                    <a:pt x="0" y="210"/>
                    <a:pt x="1" y="211"/>
                  </a:cubicBezTo>
                  <a:cubicBezTo>
                    <a:pt x="4" y="218"/>
                    <a:pt x="7" y="224"/>
                    <a:pt x="16" y="226"/>
                  </a:cubicBezTo>
                  <a:cubicBezTo>
                    <a:pt x="18" y="227"/>
                    <a:pt x="26" y="228"/>
                    <a:pt x="35" y="218"/>
                  </a:cubicBezTo>
                  <a:cubicBezTo>
                    <a:pt x="41" y="210"/>
                    <a:pt x="44" y="201"/>
                    <a:pt x="49" y="192"/>
                  </a:cubicBezTo>
                  <a:cubicBezTo>
                    <a:pt x="53" y="185"/>
                    <a:pt x="56" y="178"/>
                    <a:pt x="59" y="171"/>
                  </a:cubicBezTo>
                  <a:cubicBezTo>
                    <a:pt x="60" y="169"/>
                    <a:pt x="63" y="170"/>
                    <a:pt x="64" y="172"/>
                  </a:cubicBezTo>
                  <a:cubicBezTo>
                    <a:pt x="67" y="192"/>
                    <a:pt x="69" y="209"/>
                    <a:pt x="71" y="215"/>
                  </a:cubicBezTo>
                  <a:cubicBezTo>
                    <a:pt x="71" y="215"/>
                    <a:pt x="71" y="215"/>
                    <a:pt x="71" y="215"/>
                  </a:cubicBezTo>
                  <a:cubicBezTo>
                    <a:pt x="69" y="222"/>
                    <a:pt x="76" y="234"/>
                    <a:pt x="81" y="228"/>
                  </a:cubicBezTo>
                  <a:cubicBezTo>
                    <a:pt x="85" y="222"/>
                    <a:pt x="100" y="226"/>
                    <a:pt x="106" y="226"/>
                  </a:cubicBezTo>
                  <a:cubicBezTo>
                    <a:pt x="115" y="227"/>
                    <a:pt x="124" y="229"/>
                    <a:pt x="133" y="231"/>
                  </a:cubicBezTo>
                  <a:cubicBezTo>
                    <a:pt x="150" y="235"/>
                    <a:pt x="162" y="239"/>
                    <a:pt x="178" y="247"/>
                  </a:cubicBezTo>
                  <a:cubicBezTo>
                    <a:pt x="182" y="249"/>
                    <a:pt x="185" y="246"/>
                    <a:pt x="188" y="241"/>
                  </a:cubicBezTo>
                  <a:cubicBezTo>
                    <a:pt x="194" y="233"/>
                    <a:pt x="188" y="201"/>
                    <a:pt x="182" y="161"/>
                  </a:cubicBezTo>
                  <a:cubicBezTo>
                    <a:pt x="181" y="153"/>
                    <a:pt x="182" y="145"/>
                    <a:pt x="184" y="137"/>
                  </a:cubicBezTo>
                  <a:cubicBezTo>
                    <a:pt x="191" y="113"/>
                    <a:pt x="210" y="96"/>
                    <a:pt x="221" y="75"/>
                  </a:cubicBezTo>
                  <a:cubicBezTo>
                    <a:pt x="223" y="71"/>
                    <a:pt x="231" y="58"/>
                    <a:pt x="234" y="45"/>
                  </a:cubicBezTo>
                  <a:cubicBezTo>
                    <a:pt x="236" y="40"/>
                    <a:pt x="237" y="33"/>
                    <a:pt x="237" y="27"/>
                  </a:cubicBezTo>
                  <a:cubicBezTo>
                    <a:pt x="237" y="27"/>
                    <a:pt x="237" y="27"/>
                    <a:pt x="237" y="27"/>
                  </a:cubicBezTo>
                  <a:cubicBezTo>
                    <a:pt x="239" y="17"/>
                    <a:pt x="237" y="7"/>
                    <a:pt x="231" y="0"/>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2" name="ïş1íďê"/>
            <p:cNvSpPr/>
            <p:nvPr/>
          </p:nvSpPr>
          <p:spPr bwMode="auto">
            <a:xfrm>
              <a:off x="4949826" y="3709988"/>
              <a:ext cx="2328863" cy="1471613"/>
            </a:xfrm>
            <a:custGeom>
              <a:avLst/>
              <a:gdLst>
                <a:gd name="T0" fmla="*/ 704 w 705"/>
                <a:gd name="T1" fmla="*/ 202 h 446"/>
                <a:gd name="T2" fmla="*/ 700 w 705"/>
                <a:gd name="T3" fmla="*/ 171 h 446"/>
                <a:gd name="T4" fmla="*/ 691 w 705"/>
                <a:gd name="T5" fmla="*/ 147 h 446"/>
                <a:gd name="T6" fmla="*/ 644 w 705"/>
                <a:gd name="T7" fmla="*/ 118 h 446"/>
                <a:gd name="T8" fmla="*/ 623 w 705"/>
                <a:gd name="T9" fmla="*/ 110 h 446"/>
                <a:gd name="T10" fmla="*/ 607 w 705"/>
                <a:gd name="T11" fmla="*/ 91 h 446"/>
                <a:gd name="T12" fmla="*/ 593 w 705"/>
                <a:gd name="T13" fmla="*/ 65 h 446"/>
                <a:gd name="T14" fmla="*/ 575 w 705"/>
                <a:gd name="T15" fmla="*/ 47 h 446"/>
                <a:gd name="T16" fmla="*/ 569 w 705"/>
                <a:gd name="T17" fmla="*/ 41 h 446"/>
                <a:gd name="T18" fmla="*/ 531 w 705"/>
                <a:gd name="T19" fmla="*/ 28 h 446"/>
                <a:gd name="T20" fmla="*/ 332 w 705"/>
                <a:gd name="T21" fmla="*/ 1 h 446"/>
                <a:gd name="T22" fmla="*/ 220 w 705"/>
                <a:gd name="T23" fmla="*/ 21 h 446"/>
                <a:gd name="T24" fmla="*/ 119 w 705"/>
                <a:gd name="T25" fmla="*/ 66 h 446"/>
                <a:gd name="T26" fmla="*/ 66 w 705"/>
                <a:gd name="T27" fmla="*/ 99 h 446"/>
                <a:gd name="T28" fmla="*/ 63 w 705"/>
                <a:gd name="T29" fmla="*/ 102 h 446"/>
                <a:gd name="T30" fmla="*/ 10 w 705"/>
                <a:gd name="T31" fmla="*/ 181 h 446"/>
                <a:gd name="T32" fmla="*/ 6 w 705"/>
                <a:gd name="T33" fmla="*/ 266 h 446"/>
                <a:gd name="T34" fmla="*/ 49 w 705"/>
                <a:gd name="T35" fmla="*/ 344 h 446"/>
                <a:gd name="T36" fmla="*/ 400 w 705"/>
                <a:gd name="T37" fmla="*/ 445 h 446"/>
                <a:gd name="T38" fmla="*/ 599 w 705"/>
                <a:gd name="T39" fmla="*/ 395 h 446"/>
                <a:gd name="T40" fmla="*/ 704 w 705"/>
                <a:gd name="T41" fmla="*/ 202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05" h="446">
                  <a:moveTo>
                    <a:pt x="704" y="202"/>
                  </a:moveTo>
                  <a:cubicBezTo>
                    <a:pt x="705" y="191"/>
                    <a:pt x="703" y="181"/>
                    <a:pt x="700" y="171"/>
                  </a:cubicBezTo>
                  <a:cubicBezTo>
                    <a:pt x="698" y="161"/>
                    <a:pt x="696" y="154"/>
                    <a:pt x="691" y="147"/>
                  </a:cubicBezTo>
                  <a:cubicBezTo>
                    <a:pt x="681" y="131"/>
                    <a:pt x="661" y="123"/>
                    <a:pt x="644" y="118"/>
                  </a:cubicBezTo>
                  <a:cubicBezTo>
                    <a:pt x="637" y="116"/>
                    <a:pt x="630" y="114"/>
                    <a:pt x="623" y="110"/>
                  </a:cubicBezTo>
                  <a:cubicBezTo>
                    <a:pt x="616" y="106"/>
                    <a:pt x="611" y="99"/>
                    <a:pt x="607" y="91"/>
                  </a:cubicBezTo>
                  <a:cubicBezTo>
                    <a:pt x="602" y="82"/>
                    <a:pt x="599" y="73"/>
                    <a:pt x="593" y="65"/>
                  </a:cubicBezTo>
                  <a:cubicBezTo>
                    <a:pt x="589" y="58"/>
                    <a:pt x="583" y="52"/>
                    <a:pt x="575" y="47"/>
                  </a:cubicBezTo>
                  <a:cubicBezTo>
                    <a:pt x="573" y="45"/>
                    <a:pt x="571" y="43"/>
                    <a:pt x="569" y="41"/>
                  </a:cubicBezTo>
                  <a:cubicBezTo>
                    <a:pt x="557" y="36"/>
                    <a:pt x="544" y="32"/>
                    <a:pt x="531" y="28"/>
                  </a:cubicBezTo>
                  <a:cubicBezTo>
                    <a:pt x="504" y="19"/>
                    <a:pt x="340" y="0"/>
                    <a:pt x="332" y="1"/>
                  </a:cubicBezTo>
                  <a:cubicBezTo>
                    <a:pt x="294" y="2"/>
                    <a:pt x="256" y="9"/>
                    <a:pt x="220" y="21"/>
                  </a:cubicBezTo>
                  <a:cubicBezTo>
                    <a:pt x="185" y="33"/>
                    <a:pt x="152" y="48"/>
                    <a:pt x="119" y="66"/>
                  </a:cubicBezTo>
                  <a:cubicBezTo>
                    <a:pt x="101" y="76"/>
                    <a:pt x="83" y="87"/>
                    <a:pt x="66" y="99"/>
                  </a:cubicBezTo>
                  <a:cubicBezTo>
                    <a:pt x="66" y="100"/>
                    <a:pt x="65" y="101"/>
                    <a:pt x="63" y="102"/>
                  </a:cubicBezTo>
                  <a:cubicBezTo>
                    <a:pt x="38" y="123"/>
                    <a:pt x="20" y="151"/>
                    <a:pt x="10" y="181"/>
                  </a:cubicBezTo>
                  <a:cubicBezTo>
                    <a:pt x="2" y="209"/>
                    <a:pt x="0" y="239"/>
                    <a:pt x="6" y="266"/>
                  </a:cubicBezTo>
                  <a:cubicBezTo>
                    <a:pt x="13" y="295"/>
                    <a:pt x="28" y="322"/>
                    <a:pt x="49" y="344"/>
                  </a:cubicBezTo>
                  <a:cubicBezTo>
                    <a:pt x="124" y="422"/>
                    <a:pt x="242" y="444"/>
                    <a:pt x="400" y="445"/>
                  </a:cubicBezTo>
                  <a:cubicBezTo>
                    <a:pt x="490" y="446"/>
                    <a:pt x="566" y="408"/>
                    <a:pt x="599" y="395"/>
                  </a:cubicBezTo>
                  <a:cubicBezTo>
                    <a:pt x="677" y="362"/>
                    <a:pt x="702" y="227"/>
                    <a:pt x="704" y="202"/>
                  </a:cubicBezTo>
                  <a:close/>
                </a:path>
              </a:pathLst>
            </a:custGeom>
            <a:solidFill>
              <a:srgbClr val="F43B5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3" name="î$ḷiďê"/>
            <p:cNvSpPr/>
            <p:nvPr/>
          </p:nvSpPr>
          <p:spPr bwMode="auto">
            <a:xfrm>
              <a:off x="5676901" y="2863850"/>
              <a:ext cx="1139825" cy="2676525"/>
            </a:xfrm>
            <a:custGeom>
              <a:avLst/>
              <a:gdLst>
                <a:gd name="T0" fmla="*/ 343 w 345"/>
                <a:gd name="T1" fmla="*/ 0 h 812"/>
                <a:gd name="T2" fmla="*/ 311 w 345"/>
                <a:gd name="T3" fmla="*/ 6 h 812"/>
                <a:gd name="T4" fmla="*/ 226 w 345"/>
                <a:gd name="T5" fmla="*/ 209 h 812"/>
                <a:gd name="T6" fmla="*/ 145 w 345"/>
                <a:gd name="T7" fmla="*/ 417 h 812"/>
                <a:gd name="T8" fmla="*/ 1 w 345"/>
                <a:gd name="T9" fmla="*/ 808 h 812"/>
                <a:gd name="T10" fmla="*/ 2 w 345"/>
                <a:gd name="T11" fmla="*/ 809 h 812"/>
                <a:gd name="T12" fmla="*/ 48 w 345"/>
                <a:gd name="T13" fmla="*/ 808 h 812"/>
                <a:gd name="T14" fmla="*/ 105 w 345"/>
                <a:gd name="T15" fmla="*/ 712 h 812"/>
                <a:gd name="T16" fmla="*/ 194 w 345"/>
                <a:gd name="T17" fmla="*/ 448 h 812"/>
                <a:gd name="T18" fmla="*/ 216 w 345"/>
                <a:gd name="T19" fmla="*/ 388 h 812"/>
                <a:gd name="T20" fmla="*/ 300 w 345"/>
                <a:gd name="T21" fmla="*/ 142 h 812"/>
                <a:gd name="T22" fmla="*/ 345 w 345"/>
                <a:gd name="T23" fmla="*/ 2 h 812"/>
                <a:gd name="T24" fmla="*/ 343 w 345"/>
                <a:gd name="T25" fmla="*/ 0 h 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5" h="812">
                  <a:moveTo>
                    <a:pt x="343" y="0"/>
                  </a:moveTo>
                  <a:cubicBezTo>
                    <a:pt x="329" y="2"/>
                    <a:pt x="310" y="6"/>
                    <a:pt x="311" y="6"/>
                  </a:cubicBezTo>
                  <a:cubicBezTo>
                    <a:pt x="282" y="73"/>
                    <a:pt x="254" y="141"/>
                    <a:pt x="226" y="209"/>
                  </a:cubicBezTo>
                  <a:cubicBezTo>
                    <a:pt x="199" y="278"/>
                    <a:pt x="172" y="347"/>
                    <a:pt x="145" y="417"/>
                  </a:cubicBezTo>
                  <a:cubicBezTo>
                    <a:pt x="131" y="456"/>
                    <a:pt x="15" y="769"/>
                    <a:pt x="1" y="808"/>
                  </a:cubicBezTo>
                  <a:cubicBezTo>
                    <a:pt x="0" y="809"/>
                    <a:pt x="1" y="809"/>
                    <a:pt x="2" y="809"/>
                  </a:cubicBezTo>
                  <a:cubicBezTo>
                    <a:pt x="17" y="811"/>
                    <a:pt x="33" y="812"/>
                    <a:pt x="48" y="808"/>
                  </a:cubicBezTo>
                  <a:cubicBezTo>
                    <a:pt x="63" y="804"/>
                    <a:pt x="99" y="727"/>
                    <a:pt x="105" y="712"/>
                  </a:cubicBezTo>
                  <a:cubicBezTo>
                    <a:pt x="114" y="693"/>
                    <a:pt x="187" y="468"/>
                    <a:pt x="194" y="448"/>
                  </a:cubicBezTo>
                  <a:cubicBezTo>
                    <a:pt x="202" y="428"/>
                    <a:pt x="209" y="408"/>
                    <a:pt x="216" y="388"/>
                  </a:cubicBezTo>
                  <a:cubicBezTo>
                    <a:pt x="245" y="306"/>
                    <a:pt x="273" y="224"/>
                    <a:pt x="300" y="142"/>
                  </a:cubicBezTo>
                  <a:cubicBezTo>
                    <a:pt x="315" y="95"/>
                    <a:pt x="330" y="49"/>
                    <a:pt x="345" y="2"/>
                  </a:cubicBezTo>
                  <a:cubicBezTo>
                    <a:pt x="345" y="1"/>
                    <a:pt x="344" y="0"/>
                    <a:pt x="343" y="0"/>
                  </a:cubicBezTo>
                  <a:close/>
                </a:path>
              </a:pathLst>
            </a:custGeom>
            <a:solidFill>
              <a:srgbClr val="0485A8"/>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4" name="î$ļîḋê"/>
            <p:cNvSpPr/>
            <p:nvPr/>
          </p:nvSpPr>
          <p:spPr bwMode="auto">
            <a:xfrm>
              <a:off x="5815013" y="5184775"/>
              <a:ext cx="73025" cy="153988"/>
            </a:xfrm>
            <a:custGeom>
              <a:avLst/>
              <a:gdLst>
                <a:gd name="T0" fmla="*/ 21 w 22"/>
                <a:gd name="T1" fmla="*/ 0 h 47"/>
                <a:gd name="T2" fmla="*/ 2 w 22"/>
                <a:gd name="T3" fmla="*/ 2 h 47"/>
                <a:gd name="T4" fmla="*/ 0 w 22"/>
                <a:gd name="T5" fmla="*/ 4 h 47"/>
                <a:gd name="T6" fmla="*/ 1 w 22"/>
                <a:gd name="T7" fmla="*/ 8 h 47"/>
                <a:gd name="T8" fmla="*/ 1 w 22"/>
                <a:gd name="T9" fmla="*/ 8 h 47"/>
                <a:gd name="T10" fmla="*/ 2 w 22"/>
                <a:gd name="T11" fmla="*/ 45 h 47"/>
                <a:gd name="T12" fmla="*/ 4 w 22"/>
                <a:gd name="T13" fmla="*/ 46 h 47"/>
                <a:gd name="T14" fmla="*/ 22 w 22"/>
                <a:gd name="T15" fmla="*/ 2 h 47"/>
                <a:gd name="T16" fmla="*/ 21 w 22"/>
                <a:gd name="T1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47">
                  <a:moveTo>
                    <a:pt x="21" y="0"/>
                  </a:moveTo>
                  <a:cubicBezTo>
                    <a:pt x="14" y="1"/>
                    <a:pt x="8" y="1"/>
                    <a:pt x="2" y="2"/>
                  </a:cubicBezTo>
                  <a:cubicBezTo>
                    <a:pt x="1" y="2"/>
                    <a:pt x="0" y="3"/>
                    <a:pt x="0" y="4"/>
                  </a:cubicBezTo>
                  <a:cubicBezTo>
                    <a:pt x="0" y="5"/>
                    <a:pt x="1" y="6"/>
                    <a:pt x="1" y="8"/>
                  </a:cubicBezTo>
                  <a:cubicBezTo>
                    <a:pt x="1" y="8"/>
                    <a:pt x="1" y="8"/>
                    <a:pt x="1" y="8"/>
                  </a:cubicBezTo>
                  <a:cubicBezTo>
                    <a:pt x="0" y="20"/>
                    <a:pt x="1" y="33"/>
                    <a:pt x="2" y="45"/>
                  </a:cubicBezTo>
                  <a:cubicBezTo>
                    <a:pt x="2" y="46"/>
                    <a:pt x="4" y="47"/>
                    <a:pt x="4" y="46"/>
                  </a:cubicBezTo>
                  <a:cubicBezTo>
                    <a:pt x="11" y="31"/>
                    <a:pt x="17" y="17"/>
                    <a:pt x="22" y="2"/>
                  </a:cubicBezTo>
                  <a:cubicBezTo>
                    <a:pt x="22" y="1"/>
                    <a:pt x="22" y="0"/>
                    <a:pt x="21" y="0"/>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5" name="íślîḍè"/>
            <p:cNvSpPr/>
            <p:nvPr/>
          </p:nvSpPr>
          <p:spPr bwMode="auto">
            <a:xfrm>
              <a:off x="5949951" y="4818063"/>
              <a:ext cx="73025" cy="155575"/>
            </a:xfrm>
            <a:custGeom>
              <a:avLst/>
              <a:gdLst>
                <a:gd name="T0" fmla="*/ 20 w 22"/>
                <a:gd name="T1" fmla="*/ 0 h 47"/>
                <a:gd name="T2" fmla="*/ 2 w 22"/>
                <a:gd name="T3" fmla="*/ 2 h 47"/>
                <a:gd name="T4" fmla="*/ 0 w 22"/>
                <a:gd name="T5" fmla="*/ 3 h 47"/>
                <a:gd name="T6" fmla="*/ 1 w 22"/>
                <a:gd name="T7" fmla="*/ 7 h 47"/>
                <a:gd name="T8" fmla="*/ 1 w 22"/>
                <a:gd name="T9" fmla="*/ 8 h 47"/>
                <a:gd name="T10" fmla="*/ 1 w 22"/>
                <a:gd name="T11" fmla="*/ 45 h 47"/>
                <a:gd name="T12" fmla="*/ 4 w 22"/>
                <a:gd name="T13" fmla="*/ 45 h 47"/>
                <a:gd name="T14" fmla="*/ 22 w 22"/>
                <a:gd name="T15" fmla="*/ 2 h 47"/>
                <a:gd name="T16" fmla="*/ 20 w 22"/>
                <a:gd name="T1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47">
                  <a:moveTo>
                    <a:pt x="20" y="0"/>
                  </a:moveTo>
                  <a:cubicBezTo>
                    <a:pt x="14" y="0"/>
                    <a:pt x="8" y="1"/>
                    <a:pt x="2" y="2"/>
                  </a:cubicBezTo>
                  <a:cubicBezTo>
                    <a:pt x="1" y="2"/>
                    <a:pt x="0" y="2"/>
                    <a:pt x="0" y="3"/>
                  </a:cubicBezTo>
                  <a:cubicBezTo>
                    <a:pt x="0" y="5"/>
                    <a:pt x="0" y="6"/>
                    <a:pt x="1" y="7"/>
                  </a:cubicBezTo>
                  <a:cubicBezTo>
                    <a:pt x="1" y="8"/>
                    <a:pt x="1" y="8"/>
                    <a:pt x="1" y="8"/>
                  </a:cubicBezTo>
                  <a:cubicBezTo>
                    <a:pt x="0" y="20"/>
                    <a:pt x="1" y="33"/>
                    <a:pt x="1" y="45"/>
                  </a:cubicBezTo>
                  <a:cubicBezTo>
                    <a:pt x="1" y="46"/>
                    <a:pt x="4" y="47"/>
                    <a:pt x="4" y="45"/>
                  </a:cubicBezTo>
                  <a:cubicBezTo>
                    <a:pt x="11" y="31"/>
                    <a:pt x="16" y="17"/>
                    <a:pt x="22" y="2"/>
                  </a:cubicBezTo>
                  <a:cubicBezTo>
                    <a:pt x="22" y="1"/>
                    <a:pt x="21" y="0"/>
                    <a:pt x="20" y="0"/>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6" name="íṡlidé"/>
            <p:cNvSpPr/>
            <p:nvPr/>
          </p:nvSpPr>
          <p:spPr bwMode="auto">
            <a:xfrm>
              <a:off x="6089651" y="4441825"/>
              <a:ext cx="76200" cy="155575"/>
            </a:xfrm>
            <a:custGeom>
              <a:avLst/>
              <a:gdLst>
                <a:gd name="T0" fmla="*/ 21 w 23"/>
                <a:gd name="T1" fmla="*/ 0 h 47"/>
                <a:gd name="T2" fmla="*/ 2 w 23"/>
                <a:gd name="T3" fmla="*/ 1 h 47"/>
                <a:gd name="T4" fmla="*/ 0 w 23"/>
                <a:gd name="T5" fmla="*/ 3 h 47"/>
                <a:gd name="T6" fmla="*/ 1 w 23"/>
                <a:gd name="T7" fmla="*/ 7 h 47"/>
                <a:gd name="T8" fmla="*/ 1 w 23"/>
                <a:gd name="T9" fmla="*/ 8 h 47"/>
                <a:gd name="T10" fmla="*/ 2 w 23"/>
                <a:gd name="T11" fmla="*/ 44 h 47"/>
                <a:gd name="T12" fmla="*/ 5 w 23"/>
                <a:gd name="T13" fmla="*/ 45 h 47"/>
                <a:gd name="T14" fmla="*/ 22 w 23"/>
                <a:gd name="T15" fmla="*/ 2 h 47"/>
                <a:gd name="T16" fmla="*/ 21 w 23"/>
                <a:gd name="T1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47">
                  <a:moveTo>
                    <a:pt x="21" y="0"/>
                  </a:moveTo>
                  <a:cubicBezTo>
                    <a:pt x="15" y="0"/>
                    <a:pt x="8" y="1"/>
                    <a:pt x="2" y="1"/>
                  </a:cubicBezTo>
                  <a:cubicBezTo>
                    <a:pt x="1" y="2"/>
                    <a:pt x="0" y="2"/>
                    <a:pt x="0" y="3"/>
                  </a:cubicBezTo>
                  <a:cubicBezTo>
                    <a:pt x="1" y="5"/>
                    <a:pt x="1" y="6"/>
                    <a:pt x="1" y="7"/>
                  </a:cubicBezTo>
                  <a:cubicBezTo>
                    <a:pt x="1" y="7"/>
                    <a:pt x="1" y="8"/>
                    <a:pt x="1" y="8"/>
                  </a:cubicBezTo>
                  <a:cubicBezTo>
                    <a:pt x="0" y="20"/>
                    <a:pt x="1" y="32"/>
                    <a:pt x="2" y="44"/>
                  </a:cubicBezTo>
                  <a:cubicBezTo>
                    <a:pt x="2" y="46"/>
                    <a:pt x="4" y="47"/>
                    <a:pt x="5" y="45"/>
                  </a:cubicBezTo>
                  <a:cubicBezTo>
                    <a:pt x="11" y="31"/>
                    <a:pt x="17" y="16"/>
                    <a:pt x="22" y="2"/>
                  </a:cubicBezTo>
                  <a:cubicBezTo>
                    <a:pt x="23" y="1"/>
                    <a:pt x="22" y="0"/>
                    <a:pt x="21" y="0"/>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7" name="ïṥḻiḓè"/>
            <p:cNvSpPr/>
            <p:nvPr/>
          </p:nvSpPr>
          <p:spPr bwMode="auto">
            <a:xfrm>
              <a:off x="6230938" y="4067175"/>
              <a:ext cx="76200" cy="128588"/>
            </a:xfrm>
            <a:custGeom>
              <a:avLst/>
              <a:gdLst>
                <a:gd name="T0" fmla="*/ 20 w 23"/>
                <a:gd name="T1" fmla="*/ 9 h 39"/>
                <a:gd name="T2" fmla="*/ 10 w 23"/>
                <a:gd name="T3" fmla="*/ 0 h 39"/>
                <a:gd name="T4" fmla="*/ 2 w 23"/>
                <a:gd name="T5" fmla="*/ 9 h 39"/>
                <a:gd name="T6" fmla="*/ 0 w 23"/>
                <a:gd name="T7" fmla="*/ 9 h 39"/>
                <a:gd name="T8" fmla="*/ 7 w 23"/>
                <a:gd name="T9" fmla="*/ 38 h 39"/>
                <a:gd name="T10" fmla="*/ 9 w 23"/>
                <a:gd name="T11" fmla="*/ 38 h 39"/>
                <a:gd name="T12" fmla="*/ 20 w 23"/>
                <a:gd name="T13" fmla="*/ 19 h 39"/>
                <a:gd name="T14" fmla="*/ 20 w 23"/>
                <a:gd name="T15" fmla="*/ 9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39">
                  <a:moveTo>
                    <a:pt x="20" y="9"/>
                  </a:moveTo>
                  <a:cubicBezTo>
                    <a:pt x="18" y="6"/>
                    <a:pt x="14" y="0"/>
                    <a:pt x="10" y="0"/>
                  </a:cubicBezTo>
                  <a:cubicBezTo>
                    <a:pt x="5" y="1"/>
                    <a:pt x="4" y="6"/>
                    <a:pt x="2" y="9"/>
                  </a:cubicBezTo>
                  <a:cubicBezTo>
                    <a:pt x="1" y="8"/>
                    <a:pt x="0" y="8"/>
                    <a:pt x="0" y="9"/>
                  </a:cubicBezTo>
                  <a:cubicBezTo>
                    <a:pt x="1" y="19"/>
                    <a:pt x="4" y="28"/>
                    <a:pt x="7" y="38"/>
                  </a:cubicBezTo>
                  <a:cubicBezTo>
                    <a:pt x="7" y="39"/>
                    <a:pt x="9" y="39"/>
                    <a:pt x="9" y="38"/>
                  </a:cubicBezTo>
                  <a:cubicBezTo>
                    <a:pt x="13" y="32"/>
                    <a:pt x="16" y="25"/>
                    <a:pt x="20" y="19"/>
                  </a:cubicBezTo>
                  <a:cubicBezTo>
                    <a:pt x="22" y="15"/>
                    <a:pt x="23" y="12"/>
                    <a:pt x="20" y="9"/>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8" name="íṧlíḋe"/>
            <p:cNvSpPr/>
            <p:nvPr/>
          </p:nvSpPr>
          <p:spPr bwMode="auto">
            <a:xfrm>
              <a:off x="6019801" y="4343400"/>
              <a:ext cx="165100" cy="122238"/>
            </a:xfrm>
            <a:custGeom>
              <a:avLst/>
              <a:gdLst>
                <a:gd name="T0" fmla="*/ 44 w 50"/>
                <a:gd name="T1" fmla="*/ 8 h 37"/>
                <a:gd name="T2" fmla="*/ 9 w 50"/>
                <a:gd name="T3" fmla="*/ 6 h 37"/>
                <a:gd name="T4" fmla="*/ 8 w 50"/>
                <a:gd name="T5" fmla="*/ 6 h 37"/>
                <a:gd name="T6" fmla="*/ 7 w 50"/>
                <a:gd name="T7" fmla="*/ 3 h 37"/>
                <a:gd name="T8" fmla="*/ 2 w 50"/>
                <a:gd name="T9" fmla="*/ 3 h 37"/>
                <a:gd name="T10" fmla="*/ 2 w 50"/>
                <a:gd name="T11" fmla="*/ 32 h 37"/>
                <a:gd name="T12" fmla="*/ 6 w 50"/>
                <a:gd name="T13" fmla="*/ 36 h 37"/>
                <a:gd name="T14" fmla="*/ 24 w 50"/>
                <a:gd name="T15" fmla="*/ 37 h 37"/>
                <a:gd name="T16" fmla="*/ 35 w 50"/>
                <a:gd name="T17" fmla="*/ 35 h 37"/>
                <a:gd name="T18" fmla="*/ 47 w 50"/>
                <a:gd name="T19" fmla="*/ 17 h 37"/>
                <a:gd name="T20" fmla="*/ 44 w 50"/>
                <a:gd name="T21" fmla="*/ 8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37">
                  <a:moveTo>
                    <a:pt x="44" y="8"/>
                  </a:moveTo>
                  <a:cubicBezTo>
                    <a:pt x="32" y="8"/>
                    <a:pt x="20" y="7"/>
                    <a:pt x="9" y="6"/>
                  </a:cubicBezTo>
                  <a:cubicBezTo>
                    <a:pt x="8" y="6"/>
                    <a:pt x="8" y="6"/>
                    <a:pt x="8" y="6"/>
                  </a:cubicBezTo>
                  <a:cubicBezTo>
                    <a:pt x="8" y="5"/>
                    <a:pt x="8" y="4"/>
                    <a:pt x="7" y="3"/>
                  </a:cubicBezTo>
                  <a:cubicBezTo>
                    <a:pt x="7" y="1"/>
                    <a:pt x="3" y="0"/>
                    <a:pt x="2" y="3"/>
                  </a:cubicBezTo>
                  <a:cubicBezTo>
                    <a:pt x="0" y="12"/>
                    <a:pt x="2" y="23"/>
                    <a:pt x="2" y="32"/>
                  </a:cubicBezTo>
                  <a:cubicBezTo>
                    <a:pt x="1" y="35"/>
                    <a:pt x="3" y="36"/>
                    <a:pt x="6" y="36"/>
                  </a:cubicBezTo>
                  <a:cubicBezTo>
                    <a:pt x="12" y="37"/>
                    <a:pt x="18" y="36"/>
                    <a:pt x="24" y="37"/>
                  </a:cubicBezTo>
                  <a:cubicBezTo>
                    <a:pt x="28" y="37"/>
                    <a:pt x="32" y="37"/>
                    <a:pt x="35" y="35"/>
                  </a:cubicBezTo>
                  <a:cubicBezTo>
                    <a:pt x="44" y="31"/>
                    <a:pt x="42" y="23"/>
                    <a:pt x="47" y="17"/>
                  </a:cubicBezTo>
                  <a:cubicBezTo>
                    <a:pt x="50" y="13"/>
                    <a:pt x="48" y="8"/>
                    <a:pt x="44" y="8"/>
                  </a:cubicBezTo>
                  <a:close/>
                </a:path>
              </a:pathLst>
            </a:custGeom>
            <a:solidFill>
              <a:srgbClr val="D10B3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9" name="îṥ1îḓè"/>
            <p:cNvSpPr/>
            <p:nvPr/>
          </p:nvSpPr>
          <p:spPr bwMode="auto">
            <a:xfrm>
              <a:off x="6007101" y="4125913"/>
              <a:ext cx="211138" cy="260350"/>
            </a:xfrm>
            <a:custGeom>
              <a:avLst/>
              <a:gdLst>
                <a:gd name="T0" fmla="*/ 59 w 64"/>
                <a:gd name="T1" fmla="*/ 65 h 79"/>
                <a:gd name="T2" fmla="*/ 45 w 64"/>
                <a:gd name="T3" fmla="*/ 59 h 79"/>
                <a:gd name="T4" fmla="*/ 38 w 64"/>
                <a:gd name="T5" fmla="*/ 38 h 79"/>
                <a:gd name="T6" fmla="*/ 40 w 64"/>
                <a:gd name="T7" fmla="*/ 3 h 79"/>
                <a:gd name="T8" fmla="*/ 35 w 64"/>
                <a:gd name="T9" fmla="*/ 3 h 79"/>
                <a:gd name="T10" fmla="*/ 34 w 64"/>
                <a:gd name="T11" fmla="*/ 7 h 79"/>
                <a:gd name="T12" fmla="*/ 5 w 64"/>
                <a:gd name="T13" fmla="*/ 3 h 79"/>
                <a:gd name="T14" fmla="*/ 0 w 64"/>
                <a:gd name="T15" fmla="*/ 4 h 79"/>
                <a:gd name="T16" fmla="*/ 8 w 64"/>
                <a:gd name="T17" fmla="*/ 71 h 79"/>
                <a:gd name="T18" fmla="*/ 10 w 64"/>
                <a:gd name="T19" fmla="*/ 74 h 79"/>
                <a:gd name="T20" fmla="*/ 56 w 64"/>
                <a:gd name="T21" fmla="*/ 76 h 79"/>
                <a:gd name="T22" fmla="*/ 59 w 64"/>
                <a:gd name="T23" fmla="*/ 74 h 79"/>
                <a:gd name="T24" fmla="*/ 59 w 64"/>
                <a:gd name="T25" fmla="*/ 65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79">
                  <a:moveTo>
                    <a:pt x="59" y="65"/>
                  </a:moveTo>
                  <a:cubicBezTo>
                    <a:pt x="54" y="64"/>
                    <a:pt x="50" y="62"/>
                    <a:pt x="45" y="59"/>
                  </a:cubicBezTo>
                  <a:cubicBezTo>
                    <a:pt x="38" y="53"/>
                    <a:pt x="37" y="46"/>
                    <a:pt x="38" y="38"/>
                  </a:cubicBezTo>
                  <a:cubicBezTo>
                    <a:pt x="39" y="27"/>
                    <a:pt x="41" y="15"/>
                    <a:pt x="40" y="3"/>
                  </a:cubicBezTo>
                  <a:cubicBezTo>
                    <a:pt x="40" y="1"/>
                    <a:pt x="36" y="0"/>
                    <a:pt x="35" y="3"/>
                  </a:cubicBezTo>
                  <a:cubicBezTo>
                    <a:pt x="35" y="4"/>
                    <a:pt x="34" y="5"/>
                    <a:pt x="34" y="7"/>
                  </a:cubicBezTo>
                  <a:cubicBezTo>
                    <a:pt x="25" y="4"/>
                    <a:pt x="14" y="3"/>
                    <a:pt x="5" y="3"/>
                  </a:cubicBezTo>
                  <a:cubicBezTo>
                    <a:pt x="4" y="1"/>
                    <a:pt x="0" y="2"/>
                    <a:pt x="0" y="4"/>
                  </a:cubicBezTo>
                  <a:cubicBezTo>
                    <a:pt x="0" y="26"/>
                    <a:pt x="5" y="49"/>
                    <a:pt x="8" y="71"/>
                  </a:cubicBezTo>
                  <a:cubicBezTo>
                    <a:pt x="8" y="72"/>
                    <a:pt x="9" y="73"/>
                    <a:pt x="10" y="74"/>
                  </a:cubicBezTo>
                  <a:cubicBezTo>
                    <a:pt x="25" y="79"/>
                    <a:pt x="41" y="78"/>
                    <a:pt x="56" y="76"/>
                  </a:cubicBezTo>
                  <a:cubicBezTo>
                    <a:pt x="57" y="76"/>
                    <a:pt x="58" y="75"/>
                    <a:pt x="59" y="74"/>
                  </a:cubicBezTo>
                  <a:cubicBezTo>
                    <a:pt x="63" y="74"/>
                    <a:pt x="64" y="67"/>
                    <a:pt x="59" y="65"/>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0" name="íṩļîḑê"/>
            <p:cNvSpPr/>
            <p:nvPr/>
          </p:nvSpPr>
          <p:spPr bwMode="auto">
            <a:xfrm>
              <a:off x="6154738" y="3971925"/>
              <a:ext cx="176213" cy="144463"/>
            </a:xfrm>
            <a:custGeom>
              <a:avLst/>
              <a:gdLst>
                <a:gd name="T0" fmla="*/ 48 w 53"/>
                <a:gd name="T1" fmla="*/ 11 h 44"/>
                <a:gd name="T2" fmla="*/ 16 w 53"/>
                <a:gd name="T3" fmla="*/ 4 h 44"/>
                <a:gd name="T4" fmla="*/ 14 w 53"/>
                <a:gd name="T5" fmla="*/ 1 h 44"/>
                <a:gd name="T6" fmla="*/ 0 w 53"/>
                <a:gd name="T7" fmla="*/ 34 h 44"/>
                <a:gd name="T8" fmla="*/ 2 w 53"/>
                <a:gd name="T9" fmla="*/ 36 h 44"/>
                <a:gd name="T10" fmla="*/ 35 w 53"/>
                <a:gd name="T11" fmla="*/ 41 h 44"/>
                <a:gd name="T12" fmla="*/ 51 w 53"/>
                <a:gd name="T13" fmla="*/ 17 h 44"/>
                <a:gd name="T14" fmla="*/ 48 w 53"/>
                <a:gd name="T15" fmla="*/ 11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4">
                  <a:moveTo>
                    <a:pt x="48" y="11"/>
                  </a:moveTo>
                  <a:cubicBezTo>
                    <a:pt x="36" y="11"/>
                    <a:pt x="26" y="9"/>
                    <a:pt x="16" y="4"/>
                  </a:cubicBezTo>
                  <a:cubicBezTo>
                    <a:pt x="17" y="2"/>
                    <a:pt x="16" y="0"/>
                    <a:pt x="14" y="1"/>
                  </a:cubicBezTo>
                  <a:cubicBezTo>
                    <a:pt x="3" y="3"/>
                    <a:pt x="2" y="25"/>
                    <a:pt x="0" y="34"/>
                  </a:cubicBezTo>
                  <a:cubicBezTo>
                    <a:pt x="0" y="35"/>
                    <a:pt x="1" y="36"/>
                    <a:pt x="2" y="36"/>
                  </a:cubicBezTo>
                  <a:cubicBezTo>
                    <a:pt x="11" y="41"/>
                    <a:pt x="25" y="44"/>
                    <a:pt x="35" y="41"/>
                  </a:cubicBezTo>
                  <a:cubicBezTo>
                    <a:pt x="46" y="38"/>
                    <a:pt x="47" y="26"/>
                    <a:pt x="51" y="17"/>
                  </a:cubicBezTo>
                  <a:cubicBezTo>
                    <a:pt x="53" y="15"/>
                    <a:pt x="51" y="11"/>
                    <a:pt x="48" y="11"/>
                  </a:cubicBezTo>
                  <a:close/>
                </a:path>
              </a:pathLst>
            </a:custGeom>
            <a:solidFill>
              <a:srgbClr val="D10B3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1" name="í$ļïdé"/>
            <p:cNvSpPr/>
            <p:nvPr/>
          </p:nvSpPr>
          <p:spPr bwMode="auto">
            <a:xfrm>
              <a:off x="6181726" y="3786188"/>
              <a:ext cx="188913" cy="244475"/>
            </a:xfrm>
            <a:custGeom>
              <a:avLst/>
              <a:gdLst>
                <a:gd name="T0" fmla="*/ 56 w 57"/>
                <a:gd name="T1" fmla="*/ 6 h 74"/>
                <a:gd name="T2" fmla="*/ 50 w 57"/>
                <a:gd name="T3" fmla="*/ 1 h 74"/>
                <a:gd name="T4" fmla="*/ 23 w 57"/>
                <a:gd name="T5" fmla="*/ 0 h 74"/>
                <a:gd name="T6" fmla="*/ 18 w 57"/>
                <a:gd name="T7" fmla="*/ 2 h 74"/>
                <a:gd name="T8" fmla="*/ 15 w 57"/>
                <a:gd name="T9" fmla="*/ 4 h 74"/>
                <a:gd name="T10" fmla="*/ 2 w 57"/>
                <a:gd name="T11" fmla="*/ 57 h 74"/>
                <a:gd name="T12" fmla="*/ 2 w 57"/>
                <a:gd name="T13" fmla="*/ 63 h 74"/>
                <a:gd name="T14" fmla="*/ 39 w 57"/>
                <a:gd name="T15" fmla="*/ 73 h 74"/>
                <a:gd name="T16" fmla="*/ 44 w 57"/>
                <a:gd name="T17" fmla="*/ 71 h 74"/>
                <a:gd name="T18" fmla="*/ 51 w 57"/>
                <a:gd name="T19" fmla="*/ 44 h 74"/>
                <a:gd name="T20" fmla="*/ 49 w 57"/>
                <a:gd name="T21" fmla="*/ 25 h 74"/>
                <a:gd name="T22" fmla="*/ 56 w 57"/>
                <a:gd name="T23" fmla="*/ 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 h="74">
                  <a:moveTo>
                    <a:pt x="56" y="6"/>
                  </a:moveTo>
                  <a:cubicBezTo>
                    <a:pt x="57" y="3"/>
                    <a:pt x="54" y="0"/>
                    <a:pt x="50" y="1"/>
                  </a:cubicBezTo>
                  <a:cubicBezTo>
                    <a:pt x="41" y="3"/>
                    <a:pt x="32" y="3"/>
                    <a:pt x="23" y="0"/>
                  </a:cubicBezTo>
                  <a:cubicBezTo>
                    <a:pt x="21" y="0"/>
                    <a:pt x="19" y="1"/>
                    <a:pt x="18" y="2"/>
                  </a:cubicBezTo>
                  <a:cubicBezTo>
                    <a:pt x="17" y="2"/>
                    <a:pt x="16" y="3"/>
                    <a:pt x="15" y="4"/>
                  </a:cubicBezTo>
                  <a:cubicBezTo>
                    <a:pt x="9" y="19"/>
                    <a:pt x="14" y="45"/>
                    <a:pt x="2" y="57"/>
                  </a:cubicBezTo>
                  <a:cubicBezTo>
                    <a:pt x="0" y="58"/>
                    <a:pt x="0" y="62"/>
                    <a:pt x="2" y="63"/>
                  </a:cubicBezTo>
                  <a:cubicBezTo>
                    <a:pt x="14" y="68"/>
                    <a:pt x="26" y="71"/>
                    <a:pt x="39" y="73"/>
                  </a:cubicBezTo>
                  <a:cubicBezTo>
                    <a:pt x="41" y="74"/>
                    <a:pt x="43" y="73"/>
                    <a:pt x="44" y="71"/>
                  </a:cubicBezTo>
                  <a:cubicBezTo>
                    <a:pt x="46" y="61"/>
                    <a:pt x="54" y="54"/>
                    <a:pt x="51" y="44"/>
                  </a:cubicBezTo>
                  <a:cubicBezTo>
                    <a:pt x="49" y="36"/>
                    <a:pt x="46" y="33"/>
                    <a:pt x="49" y="25"/>
                  </a:cubicBezTo>
                  <a:cubicBezTo>
                    <a:pt x="51" y="18"/>
                    <a:pt x="54" y="13"/>
                    <a:pt x="56" y="6"/>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2" name="ïṡ1idè"/>
            <p:cNvSpPr/>
            <p:nvPr/>
          </p:nvSpPr>
          <p:spPr bwMode="auto">
            <a:xfrm>
              <a:off x="5821363" y="2870200"/>
              <a:ext cx="723900" cy="1292225"/>
            </a:xfrm>
            <a:custGeom>
              <a:avLst/>
              <a:gdLst>
                <a:gd name="T0" fmla="*/ 207 w 219"/>
                <a:gd name="T1" fmla="*/ 136 h 392"/>
                <a:gd name="T2" fmla="*/ 157 w 219"/>
                <a:gd name="T3" fmla="*/ 97 h 392"/>
                <a:gd name="T4" fmla="*/ 140 w 219"/>
                <a:gd name="T5" fmla="*/ 89 h 392"/>
                <a:gd name="T6" fmla="*/ 113 w 219"/>
                <a:gd name="T7" fmla="*/ 74 h 392"/>
                <a:gd name="T8" fmla="*/ 114 w 219"/>
                <a:gd name="T9" fmla="*/ 73 h 392"/>
                <a:gd name="T10" fmla="*/ 137 w 219"/>
                <a:gd name="T11" fmla="*/ 84 h 392"/>
                <a:gd name="T12" fmla="*/ 139 w 219"/>
                <a:gd name="T13" fmla="*/ 29 h 392"/>
                <a:gd name="T14" fmla="*/ 82 w 219"/>
                <a:gd name="T15" fmla="*/ 5 h 392"/>
                <a:gd name="T16" fmla="*/ 22 w 219"/>
                <a:gd name="T17" fmla="*/ 3 h 392"/>
                <a:gd name="T18" fmla="*/ 1 w 219"/>
                <a:gd name="T19" fmla="*/ 78 h 392"/>
                <a:gd name="T20" fmla="*/ 27 w 219"/>
                <a:gd name="T21" fmla="*/ 136 h 392"/>
                <a:gd name="T22" fmla="*/ 53 w 219"/>
                <a:gd name="T23" fmla="*/ 154 h 392"/>
                <a:gd name="T24" fmla="*/ 45 w 219"/>
                <a:gd name="T25" fmla="*/ 383 h 392"/>
                <a:gd name="T26" fmla="*/ 72 w 219"/>
                <a:gd name="T27" fmla="*/ 389 h 392"/>
                <a:gd name="T28" fmla="*/ 102 w 219"/>
                <a:gd name="T29" fmla="*/ 392 h 392"/>
                <a:gd name="T30" fmla="*/ 106 w 219"/>
                <a:gd name="T31" fmla="*/ 362 h 392"/>
                <a:gd name="T32" fmla="*/ 118 w 219"/>
                <a:gd name="T33" fmla="*/ 282 h 392"/>
                <a:gd name="T34" fmla="*/ 120 w 219"/>
                <a:gd name="T35" fmla="*/ 255 h 392"/>
                <a:gd name="T36" fmla="*/ 128 w 219"/>
                <a:gd name="T37" fmla="*/ 218 h 392"/>
                <a:gd name="T38" fmla="*/ 133 w 219"/>
                <a:gd name="T39" fmla="*/ 174 h 392"/>
                <a:gd name="T40" fmla="*/ 135 w 219"/>
                <a:gd name="T41" fmla="*/ 174 h 392"/>
                <a:gd name="T42" fmla="*/ 125 w 219"/>
                <a:gd name="T43" fmla="*/ 246 h 392"/>
                <a:gd name="T44" fmla="*/ 122 w 219"/>
                <a:gd name="T45" fmla="*/ 282 h 392"/>
                <a:gd name="T46" fmla="*/ 177 w 219"/>
                <a:gd name="T47" fmla="*/ 280 h 392"/>
                <a:gd name="T48" fmla="*/ 184 w 219"/>
                <a:gd name="T49" fmla="*/ 276 h 392"/>
                <a:gd name="T50" fmla="*/ 209 w 219"/>
                <a:gd name="T51" fmla="*/ 189 h 392"/>
                <a:gd name="T52" fmla="*/ 207 w 219"/>
                <a:gd name="T53" fmla="*/ 136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392">
                  <a:moveTo>
                    <a:pt x="207" y="136"/>
                  </a:moveTo>
                  <a:cubicBezTo>
                    <a:pt x="196" y="118"/>
                    <a:pt x="175" y="108"/>
                    <a:pt x="157" y="97"/>
                  </a:cubicBezTo>
                  <a:cubicBezTo>
                    <a:pt x="151" y="94"/>
                    <a:pt x="145" y="92"/>
                    <a:pt x="140" y="89"/>
                  </a:cubicBezTo>
                  <a:cubicBezTo>
                    <a:pt x="131" y="85"/>
                    <a:pt x="119" y="82"/>
                    <a:pt x="113" y="74"/>
                  </a:cubicBezTo>
                  <a:cubicBezTo>
                    <a:pt x="113" y="73"/>
                    <a:pt x="113" y="73"/>
                    <a:pt x="114" y="73"/>
                  </a:cubicBezTo>
                  <a:cubicBezTo>
                    <a:pt x="120" y="79"/>
                    <a:pt x="129" y="81"/>
                    <a:pt x="137" y="84"/>
                  </a:cubicBezTo>
                  <a:cubicBezTo>
                    <a:pt x="137" y="69"/>
                    <a:pt x="139" y="30"/>
                    <a:pt x="139" y="29"/>
                  </a:cubicBezTo>
                  <a:cubicBezTo>
                    <a:pt x="139" y="27"/>
                    <a:pt x="116" y="11"/>
                    <a:pt x="82" y="5"/>
                  </a:cubicBezTo>
                  <a:cubicBezTo>
                    <a:pt x="63" y="2"/>
                    <a:pt x="41" y="0"/>
                    <a:pt x="22" y="3"/>
                  </a:cubicBezTo>
                  <a:cubicBezTo>
                    <a:pt x="20" y="3"/>
                    <a:pt x="0" y="55"/>
                    <a:pt x="1" y="78"/>
                  </a:cubicBezTo>
                  <a:cubicBezTo>
                    <a:pt x="2" y="100"/>
                    <a:pt x="11" y="121"/>
                    <a:pt x="27" y="136"/>
                  </a:cubicBezTo>
                  <a:cubicBezTo>
                    <a:pt x="35" y="143"/>
                    <a:pt x="44" y="149"/>
                    <a:pt x="53" y="154"/>
                  </a:cubicBezTo>
                  <a:cubicBezTo>
                    <a:pt x="49" y="235"/>
                    <a:pt x="45" y="383"/>
                    <a:pt x="45" y="383"/>
                  </a:cubicBezTo>
                  <a:cubicBezTo>
                    <a:pt x="45" y="383"/>
                    <a:pt x="57" y="388"/>
                    <a:pt x="72" y="389"/>
                  </a:cubicBezTo>
                  <a:cubicBezTo>
                    <a:pt x="86" y="390"/>
                    <a:pt x="102" y="392"/>
                    <a:pt x="102" y="392"/>
                  </a:cubicBezTo>
                  <a:cubicBezTo>
                    <a:pt x="102" y="392"/>
                    <a:pt x="104" y="373"/>
                    <a:pt x="106" y="362"/>
                  </a:cubicBezTo>
                  <a:cubicBezTo>
                    <a:pt x="111" y="335"/>
                    <a:pt x="115" y="308"/>
                    <a:pt x="118" y="282"/>
                  </a:cubicBezTo>
                  <a:cubicBezTo>
                    <a:pt x="115" y="275"/>
                    <a:pt x="120" y="258"/>
                    <a:pt x="120" y="255"/>
                  </a:cubicBezTo>
                  <a:cubicBezTo>
                    <a:pt x="123" y="243"/>
                    <a:pt x="125" y="230"/>
                    <a:pt x="128" y="218"/>
                  </a:cubicBezTo>
                  <a:cubicBezTo>
                    <a:pt x="131" y="203"/>
                    <a:pt x="131" y="188"/>
                    <a:pt x="133" y="174"/>
                  </a:cubicBezTo>
                  <a:cubicBezTo>
                    <a:pt x="133" y="172"/>
                    <a:pt x="135" y="173"/>
                    <a:pt x="135" y="174"/>
                  </a:cubicBezTo>
                  <a:cubicBezTo>
                    <a:pt x="135" y="198"/>
                    <a:pt x="129" y="222"/>
                    <a:pt x="125" y="246"/>
                  </a:cubicBezTo>
                  <a:cubicBezTo>
                    <a:pt x="124" y="251"/>
                    <a:pt x="116" y="277"/>
                    <a:pt x="122" y="282"/>
                  </a:cubicBezTo>
                  <a:cubicBezTo>
                    <a:pt x="132" y="282"/>
                    <a:pt x="168" y="282"/>
                    <a:pt x="177" y="280"/>
                  </a:cubicBezTo>
                  <a:cubicBezTo>
                    <a:pt x="178" y="280"/>
                    <a:pt x="183" y="279"/>
                    <a:pt x="184" y="276"/>
                  </a:cubicBezTo>
                  <a:cubicBezTo>
                    <a:pt x="194" y="247"/>
                    <a:pt x="202" y="218"/>
                    <a:pt x="209" y="189"/>
                  </a:cubicBezTo>
                  <a:cubicBezTo>
                    <a:pt x="213" y="172"/>
                    <a:pt x="219" y="150"/>
                    <a:pt x="207" y="136"/>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3" name="iṡľíḋè"/>
            <p:cNvSpPr/>
            <p:nvPr/>
          </p:nvSpPr>
          <p:spPr bwMode="auto">
            <a:xfrm>
              <a:off x="5637213" y="2346325"/>
              <a:ext cx="131763" cy="573088"/>
            </a:xfrm>
            <a:custGeom>
              <a:avLst/>
              <a:gdLst>
                <a:gd name="T0" fmla="*/ 37 w 40"/>
                <a:gd name="T1" fmla="*/ 128 h 174"/>
                <a:gd name="T2" fmla="*/ 29 w 40"/>
                <a:gd name="T3" fmla="*/ 64 h 174"/>
                <a:gd name="T4" fmla="*/ 32 w 40"/>
                <a:gd name="T5" fmla="*/ 58 h 174"/>
                <a:gd name="T6" fmla="*/ 33 w 40"/>
                <a:gd name="T7" fmla="*/ 28 h 174"/>
                <a:gd name="T8" fmla="*/ 32 w 40"/>
                <a:gd name="T9" fmla="*/ 28 h 174"/>
                <a:gd name="T10" fmla="*/ 24 w 40"/>
                <a:gd name="T11" fmla="*/ 25 h 174"/>
                <a:gd name="T12" fmla="*/ 11 w 40"/>
                <a:gd name="T13" fmla="*/ 28 h 174"/>
                <a:gd name="T14" fmla="*/ 10 w 40"/>
                <a:gd name="T15" fmla="*/ 25 h 174"/>
                <a:gd name="T16" fmla="*/ 9 w 40"/>
                <a:gd name="T17" fmla="*/ 20 h 174"/>
                <a:gd name="T18" fmla="*/ 9 w 40"/>
                <a:gd name="T19" fmla="*/ 14 h 174"/>
                <a:gd name="T20" fmla="*/ 10 w 40"/>
                <a:gd name="T21" fmla="*/ 7 h 174"/>
                <a:gd name="T22" fmla="*/ 10 w 40"/>
                <a:gd name="T23" fmla="*/ 1 h 174"/>
                <a:gd name="T24" fmla="*/ 7 w 40"/>
                <a:gd name="T25" fmla="*/ 2 h 174"/>
                <a:gd name="T26" fmla="*/ 5 w 40"/>
                <a:gd name="T27" fmla="*/ 5 h 174"/>
                <a:gd name="T28" fmla="*/ 4 w 40"/>
                <a:gd name="T29" fmla="*/ 39 h 174"/>
                <a:gd name="T30" fmla="*/ 7 w 40"/>
                <a:gd name="T31" fmla="*/ 59 h 174"/>
                <a:gd name="T32" fmla="*/ 7 w 40"/>
                <a:gd name="T33" fmla="*/ 60 h 174"/>
                <a:gd name="T34" fmla="*/ 1 w 40"/>
                <a:gd name="T35" fmla="*/ 112 h 174"/>
                <a:gd name="T36" fmla="*/ 7 w 40"/>
                <a:gd name="T37" fmla="*/ 159 h 174"/>
                <a:gd name="T38" fmla="*/ 34 w 40"/>
                <a:gd name="T39" fmla="*/ 167 h 174"/>
                <a:gd name="T40" fmla="*/ 40 w 40"/>
                <a:gd name="T41" fmla="*/ 152 h 174"/>
                <a:gd name="T42" fmla="*/ 37 w 40"/>
                <a:gd name="T43" fmla="*/ 128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0" h="174">
                  <a:moveTo>
                    <a:pt x="37" y="128"/>
                  </a:moveTo>
                  <a:cubicBezTo>
                    <a:pt x="32" y="107"/>
                    <a:pt x="24" y="86"/>
                    <a:pt x="29" y="64"/>
                  </a:cubicBezTo>
                  <a:cubicBezTo>
                    <a:pt x="29" y="64"/>
                    <a:pt x="31" y="61"/>
                    <a:pt x="32" y="58"/>
                  </a:cubicBezTo>
                  <a:cubicBezTo>
                    <a:pt x="33" y="48"/>
                    <a:pt x="33" y="38"/>
                    <a:pt x="33" y="28"/>
                  </a:cubicBezTo>
                  <a:cubicBezTo>
                    <a:pt x="33" y="28"/>
                    <a:pt x="32" y="28"/>
                    <a:pt x="32" y="28"/>
                  </a:cubicBezTo>
                  <a:cubicBezTo>
                    <a:pt x="30" y="26"/>
                    <a:pt x="27" y="25"/>
                    <a:pt x="24" y="25"/>
                  </a:cubicBezTo>
                  <a:cubicBezTo>
                    <a:pt x="20" y="25"/>
                    <a:pt x="15" y="26"/>
                    <a:pt x="11" y="28"/>
                  </a:cubicBezTo>
                  <a:cubicBezTo>
                    <a:pt x="10" y="27"/>
                    <a:pt x="10" y="26"/>
                    <a:pt x="10" y="25"/>
                  </a:cubicBezTo>
                  <a:cubicBezTo>
                    <a:pt x="10" y="23"/>
                    <a:pt x="10" y="22"/>
                    <a:pt x="9" y="20"/>
                  </a:cubicBezTo>
                  <a:cubicBezTo>
                    <a:pt x="9" y="18"/>
                    <a:pt x="9" y="16"/>
                    <a:pt x="9" y="14"/>
                  </a:cubicBezTo>
                  <a:cubicBezTo>
                    <a:pt x="9" y="12"/>
                    <a:pt x="10" y="10"/>
                    <a:pt x="10" y="7"/>
                  </a:cubicBezTo>
                  <a:cubicBezTo>
                    <a:pt x="10" y="5"/>
                    <a:pt x="12" y="2"/>
                    <a:pt x="10" y="1"/>
                  </a:cubicBezTo>
                  <a:cubicBezTo>
                    <a:pt x="8" y="0"/>
                    <a:pt x="7" y="1"/>
                    <a:pt x="7" y="2"/>
                  </a:cubicBezTo>
                  <a:cubicBezTo>
                    <a:pt x="6" y="3"/>
                    <a:pt x="5" y="4"/>
                    <a:pt x="5" y="5"/>
                  </a:cubicBezTo>
                  <a:cubicBezTo>
                    <a:pt x="5" y="7"/>
                    <a:pt x="2" y="23"/>
                    <a:pt x="4" y="39"/>
                  </a:cubicBezTo>
                  <a:cubicBezTo>
                    <a:pt x="5" y="41"/>
                    <a:pt x="6" y="55"/>
                    <a:pt x="7" y="59"/>
                  </a:cubicBezTo>
                  <a:cubicBezTo>
                    <a:pt x="7" y="60"/>
                    <a:pt x="7" y="60"/>
                    <a:pt x="7" y="60"/>
                  </a:cubicBezTo>
                  <a:cubicBezTo>
                    <a:pt x="6" y="78"/>
                    <a:pt x="3" y="95"/>
                    <a:pt x="1" y="112"/>
                  </a:cubicBezTo>
                  <a:cubicBezTo>
                    <a:pt x="0" y="127"/>
                    <a:pt x="0" y="145"/>
                    <a:pt x="7" y="159"/>
                  </a:cubicBezTo>
                  <a:cubicBezTo>
                    <a:pt x="12" y="168"/>
                    <a:pt x="24" y="174"/>
                    <a:pt x="34" y="167"/>
                  </a:cubicBezTo>
                  <a:cubicBezTo>
                    <a:pt x="39" y="164"/>
                    <a:pt x="40" y="158"/>
                    <a:pt x="40" y="152"/>
                  </a:cubicBezTo>
                  <a:cubicBezTo>
                    <a:pt x="40" y="144"/>
                    <a:pt x="38" y="136"/>
                    <a:pt x="37" y="128"/>
                  </a:cubicBezTo>
                  <a:close/>
                </a:path>
              </a:pathLst>
            </a:custGeom>
            <a:solidFill>
              <a:srgbClr val="E5BA9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4" name="îş1idê"/>
            <p:cNvSpPr/>
            <p:nvPr/>
          </p:nvSpPr>
          <p:spPr bwMode="auto">
            <a:xfrm>
              <a:off x="5656263" y="2346325"/>
              <a:ext cx="142875" cy="147638"/>
            </a:xfrm>
            <a:custGeom>
              <a:avLst/>
              <a:gdLst>
                <a:gd name="T0" fmla="*/ 37 w 43"/>
                <a:gd name="T1" fmla="*/ 10 h 45"/>
                <a:gd name="T2" fmla="*/ 9 w 43"/>
                <a:gd name="T3" fmla="*/ 8 h 45"/>
                <a:gd name="T4" fmla="*/ 9 w 43"/>
                <a:gd name="T5" fmla="*/ 9 h 45"/>
                <a:gd name="T6" fmla="*/ 4 w 43"/>
                <a:gd name="T7" fmla="*/ 16 h 45"/>
                <a:gd name="T8" fmla="*/ 12 w 43"/>
                <a:gd name="T9" fmla="*/ 40 h 45"/>
                <a:gd name="T10" fmla="*/ 37 w 43"/>
                <a:gd name="T11" fmla="*/ 35 h 45"/>
                <a:gd name="T12" fmla="*/ 37 w 43"/>
                <a:gd name="T13" fmla="*/ 10 h 45"/>
              </a:gdLst>
              <a:ahLst/>
              <a:cxnLst>
                <a:cxn ang="0">
                  <a:pos x="T0" y="T1"/>
                </a:cxn>
                <a:cxn ang="0">
                  <a:pos x="T2" y="T3"/>
                </a:cxn>
                <a:cxn ang="0">
                  <a:pos x="T4" y="T5"/>
                </a:cxn>
                <a:cxn ang="0">
                  <a:pos x="T6" y="T7"/>
                </a:cxn>
                <a:cxn ang="0">
                  <a:pos x="T8" y="T9"/>
                </a:cxn>
                <a:cxn ang="0">
                  <a:pos x="T10" y="T11"/>
                </a:cxn>
                <a:cxn ang="0">
                  <a:pos x="T12" y="T13"/>
                </a:cxn>
              </a:cxnLst>
              <a:rect l="0" t="0" r="r" b="b"/>
              <a:pathLst>
                <a:path w="43" h="45">
                  <a:moveTo>
                    <a:pt x="37" y="10"/>
                  </a:moveTo>
                  <a:cubicBezTo>
                    <a:pt x="31" y="2"/>
                    <a:pt x="16" y="0"/>
                    <a:pt x="9" y="8"/>
                  </a:cubicBezTo>
                  <a:cubicBezTo>
                    <a:pt x="9" y="8"/>
                    <a:pt x="9" y="9"/>
                    <a:pt x="9" y="9"/>
                  </a:cubicBezTo>
                  <a:cubicBezTo>
                    <a:pt x="6" y="11"/>
                    <a:pt x="5" y="14"/>
                    <a:pt x="4" y="16"/>
                  </a:cubicBezTo>
                  <a:cubicBezTo>
                    <a:pt x="0" y="25"/>
                    <a:pt x="4" y="35"/>
                    <a:pt x="12" y="40"/>
                  </a:cubicBezTo>
                  <a:cubicBezTo>
                    <a:pt x="20" y="45"/>
                    <a:pt x="31" y="42"/>
                    <a:pt x="37" y="35"/>
                  </a:cubicBezTo>
                  <a:cubicBezTo>
                    <a:pt x="43" y="28"/>
                    <a:pt x="43" y="17"/>
                    <a:pt x="37" y="10"/>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5" name="iṥļïḓé"/>
            <p:cNvSpPr/>
            <p:nvPr/>
          </p:nvSpPr>
          <p:spPr bwMode="auto">
            <a:xfrm>
              <a:off x="5683251" y="2346325"/>
              <a:ext cx="36513" cy="58738"/>
            </a:xfrm>
            <a:custGeom>
              <a:avLst/>
              <a:gdLst>
                <a:gd name="T0" fmla="*/ 7 w 11"/>
                <a:gd name="T1" fmla="*/ 1 h 18"/>
                <a:gd name="T2" fmla="*/ 1 w 11"/>
                <a:gd name="T3" fmla="*/ 2 h 18"/>
                <a:gd name="T4" fmla="*/ 1 w 11"/>
                <a:gd name="T5" fmla="*/ 4 h 18"/>
                <a:gd name="T6" fmla="*/ 6 w 11"/>
                <a:gd name="T7" fmla="*/ 11 h 18"/>
                <a:gd name="T8" fmla="*/ 7 w 11"/>
                <a:gd name="T9" fmla="*/ 16 h 18"/>
                <a:gd name="T10" fmla="*/ 11 w 11"/>
                <a:gd name="T11" fmla="*/ 12 h 18"/>
                <a:gd name="T12" fmla="*/ 7 w 11"/>
                <a:gd name="T13" fmla="*/ 1 h 18"/>
              </a:gdLst>
              <a:ahLst/>
              <a:cxnLst>
                <a:cxn ang="0">
                  <a:pos x="T0" y="T1"/>
                </a:cxn>
                <a:cxn ang="0">
                  <a:pos x="T2" y="T3"/>
                </a:cxn>
                <a:cxn ang="0">
                  <a:pos x="T4" y="T5"/>
                </a:cxn>
                <a:cxn ang="0">
                  <a:pos x="T6" y="T7"/>
                </a:cxn>
                <a:cxn ang="0">
                  <a:pos x="T8" y="T9"/>
                </a:cxn>
                <a:cxn ang="0">
                  <a:pos x="T10" y="T11"/>
                </a:cxn>
                <a:cxn ang="0">
                  <a:pos x="T12" y="T13"/>
                </a:cxn>
              </a:cxnLst>
              <a:rect l="0" t="0" r="r" b="b"/>
              <a:pathLst>
                <a:path w="11" h="18">
                  <a:moveTo>
                    <a:pt x="7" y="1"/>
                  </a:moveTo>
                  <a:cubicBezTo>
                    <a:pt x="5" y="0"/>
                    <a:pt x="3" y="1"/>
                    <a:pt x="1" y="2"/>
                  </a:cubicBezTo>
                  <a:cubicBezTo>
                    <a:pt x="1" y="3"/>
                    <a:pt x="0" y="3"/>
                    <a:pt x="1" y="4"/>
                  </a:cubicBezTo>
                  <a:cubicBezTo>
                    <a:pt x="4" y="5"/>
                    <a:pt x="5" y="8"/>
                    <a:pt x="6" y="11"/>
                  </a:cubicBezTo>
                  <a:cubicBezTo>
                    <a:pt x="6" y="12"/>
                    <a:pt x="6" y="14"/>
                    <a:pt x="7" y="16"/>
                  </a:cubicBezTo>
                  <a:cubicBezTo>
                    <a:pt x="10" y="18"/>
                    <a:pt x="11" y="13"/>
                    <a:pt x="11" y="12"/>
                  </a:cubicBezTo>
                  <a:cubicBezTo>
                    <a:pt x="11" y="8"/>
                    <a:pt x="10" y="3"/>
                    <a:pt x="7" y="1"/>
                  </a:cubicBezTo>
                  <a:close/>
                </a:path>
              </a:pathLst>
            </a:custGeom>
            <a:solidFill>
              <a:srgbClr val="E5BA9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6" name="iśḻïďé"/>
            <p:cNvSpPr/>
            <p:nvPr/>
          </p:nvSpPr>
          <p:spPr bwMode="auto">
            <a:xfrm>
              <a:off x="5662613" y="2349500"/>
              <a:ext cx="46038" cy="61913"/>
            </a:xfrm>
            <a:custGeom>
              <a:avLst/>
              <a:gdLst>
                <a:gd name="T0" fmla="*/ 13 w 14"/>
                <a:gd name="T1" fmla="*/ 15 h 19"/>
                <a:gd name="T2" fmla="*/ 9 w 14"/>
                <a:gd name="T3" fmla="*/ 2 h 19"/>
                <a:gd name="T4" fmla="*/ 1 w 14"/>
                <a:gd name="T5" fmla="*/ 10 h 19"/>
                <a:gd name="T6" fmla="*/ 1 w 14"/>
                <a:gd name="T7" fmla="*/ 16 h 19"/>
                <a:gd name="T8" fmla="*/ 5 w 14"/>
                <a:gd name="T9" fmla="*/ 11 h 19"/>
                <a:gd name="T10" fmla="*/ 6 w 14"/>
                <a:gd name="T11" fmla="*/ 10 h 19"/>
                <a:gd name="T12" fmla="*/ 7 w 14"/>
                <a:gd name="T13" fmla="*/ 12 h 19"/>
                <a:gd name="T14" fmla="*/ 7 w 14"/>
                <a:gd name="T15" fmla="*/ 14 h 19"/>
                <a:gd name="T16" fmla="*/ 9 w 14"/>
                <a:gd name="T17" fmla="*/ 18 h 19"/>
                <a:gd name="T18" fmla="*/ 12 w 14"/>
                <a:gd name="T19" fmla="*/ 18 h 19"/>
                <a:gd name="T20" fmla="*/ 13 w 14"/>
                <a:gd name="T2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9">
                  <a:moveTo>
                    <a:pt x="13" y="15"/>
                  </a:moveTo>
                  <a:cubicBezTo>
                    <a:pt x="14" y="10"/>
                    <a:pt x="12" y="4"/>
                    <a:pt x="9" y="2"/>
                  </a:cubicBezTo>
                  <a:cubicBezTo>
                    <a:pt x="4" y="0"/>
                    <a:pt x="1" y="7"/>
                    <a:pt x="1" y="10"/>
                  </a:cubicBezTo>
                  <a:cubicBezTo>
                    <a:pt x="1" y="12"/>
                    <a:pt x="0" y="15"/>
                    <a:pt x="1" y="16"/>
                  </a:cubicBezTo>
                  <a:cubicBezTo>
                    <a:pt x="1" y="17"/>
                    <a:pt x="2" y="14"/>
                    <a:pt x="5" y="11"/>
                  </a:cubicBezTo>
                  <a:cubicBezTo>
                    <a:pt x="5" y="10"/>
                    <a:pt x="6" y="10"/>
                    <a:pt x="6" y="10"/>
                  </a:cubicBezTo>
                  <a:cubicBezTo>
                    <a:pt x="7" y="10"/>
                    <a:pt x="7" y="11"/>
                    <a:pt x="7" y="12"/>
                  </a:cubicBezTo>
                  <a:cubicBezTo>
                    <a:pt x="7" y="12"/>
                    <a:pt x="7" y="13"/>
                    <a:pt x="7" y="14"/>
                  </a:cubicBezTo>
                  <a:cubicBezTo>
                    <a:pt x="8" y="15"/>
                    <a:pt x="8" y="17"/>
                    <a:pt x="9" y="18"/>
                  </a:cubicBezTo>
                  <a:cubicBezTo>
                    <a:pt x="9" y="19"/>
                    <a:pt x="11" y="19"/>
                    <a:pt x="12" y="18"/>
                  </a:cubicBezTo>
                  <a:cubicBezTo>
                    <a:pt x="13" y="18"/>
                    <a:pt x="13" y="15"/>
                    <a:pt x="13" y="15"/>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7" name="ïŝļîḑê"/>
            <p:cNvSpPr/>
            <p:nvPr/>
          </p:nvSpPr>
          <p:spPr bwMode="auto">
            <a:xfrm>
              <a:off x="5716588" y="2333625"/>
              <a:ext cx="36513" cy="65088"/>
            </a:xfrm>
            <a:custGeom>
              <a:avLst/>
              <a:gdLst>
                <a:gd name="T0" fmla="*/ 9 w 11"/>
                <a:gd name="T1" fmla="*/ 5 h 20"/>
                <a:gd name="T2" fmla="*/ 0 w 11"/>
                <a:gd name="T3" fmla="*/ 6 h 20"/>
                <a:gd name="T4" fmla="*/ 0 w 11"/>
                <a:gd name="T5" fmla="*/ 7 h 20"/>
                <a:gd name="T6" fmla="*/ 3 w 11"/>
                <a:gd name="T7" fmla="*/ 7 h 20"/>
                <a:gd name="T8" fmla="*/ 5 w 11"/>
                <a:gd name="T9" fmla="*/ 16 h 20"/>
                <a:gd name="T10" fmla="*/ 8 w 11"/>
                <a:gd name="T11" fmla="*/ 20 h 20"/>
                <a:gd name="T12" fmla="*/ 10 w 11"/>
                <a:gd name="T13" fmla="*/ 14 h 20"/>
                <a:gd name="T14" fmla="*/ 9 w 11"/>
                <a:gd name="T15" fmla="*/ 5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20">
                  <a:moveTo>
                    <a:pt x="9" y="5"/>
                  </a:moveTo>
                  <a:cubicBezTo>
                    <a:pt x="7" y="0"/>
                    <a:pt x="2" y="2"/>
                    <a:pt x="0" y="6"/>
                  </a:cubicBezTo>
                  <a:cubicBezTo>
                    <a:pt x="0" y="6"/>
                    <a:pt x="0" y="7"/>
                    <a:pt x="0" y="7"/>
                  </a:cubicBezTo>
                  <a:cubicBezTo>
                    <a:pt x="0" y="8"/>
                    <a:pt x="3" y="7"/>
                    <a:pt x="3" y="7"/>
                  </a:cubicBezTo>
                  <a:cubicBezTo>
                    <a:pt x="6" y="9"/>
                    <a:pt x="5" y="13"/>
                    <a:pt x="5" y="16"/>
                  </a:cubicBezTo>
                  <a:cubicBezTo>
                    <a:pt x="5" y="18"/>
                    <a:pt x="5" y="20"/>
                    <a:pt x="8" y="20"/>
                  </a:cubicBezTo>
                  <a:cubicBezTo>
                    <a:pt x="10" y="20"/>
                    <a:pt x="10" y="16"/>
                    <a:pt x="10" y="14"/>
                  </a:cubicBezTo>
                  <a:cubicBezTo>
                    <a:pt x="11" y="11"/>
                    <a:pt x="11" y="8"/>
                    <a:pt x="9" y="5"/>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8" name="ïṩľïḑè"/>
            <p:cNvSpPr/>
            <p:nvPr/>
          </p:nvSpPr>
          <p:spPr bwMode="auto">
            <a:xfrm>
              <a:off x="5719763" y="2392363"/>
              <a:ext cx="71438" cy="144463"/>
            </a:xfrm>
            <a:custGeom>
              <a:avLst/>
              <a:gdLst>
                <a:gd name="T0" fmla="*/ 17 w 22"/>
                <a:gd name="T1" fmla="*/ 2 h 44"/>
                <a:gd name="T2" fmla="*/ 14 w 22"/>
                <a:gd name="T3" fmla="*/ 2 h 44"/>
                <a:gd name="T4" fmla="*/ 14 w 22"/>
                <a:gd name="T5" fmla="*/ 10 h 44"/>
                <a:gd name="T6" fmla="*/ 12 w 22"/>
                <a:gd name="T7" fmla="*/ 18 h 44"/>
                <a:gd name="T8" fmla="*/ 10 w 22"/>
                <a:gd name="T9" fmla="*/ 21 h 44"/>
                <a:gd name="T10" fmla="*/ 7 w 22"/>
                <a:gd name="T11" fmla="*/ 23 h 44"/>
                <a:gd name="T12" fmla="*/ 0 w 22"/>
                <a:gd name="T13" fmla="*/ 34 h 44"/>
                <a:gd name="T14" fmla="*/ 5 w 22"/>
                <a:gd name="T15" fmla="*/ 44 h 44"/>
                <a:gd name="T16" fmla="*/ 11 w 22"/>
                <a:gd name="T17" fmla="*/ 41 h 44"/>
                <a:gd name="T18" fmla="*/ 20 w 22"/>
                <a:gd name="T19" fmla="*/ 22 h 44"/>
                <a:gd name="T20" fmla="*/ 17 w 22"/>
                <a:gd name="T21" fmla="*/ 2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44">
                  <a:moveTo>
                    <a:pt x="17" y="2"/>
                  </a:moveTo>
                  <a:cubicBezTo>
                    <a:pt x="17" y="2"/>
                    <a:pt x="15" y="0"/>
                    <a:pt x="14" y="2"/>
                  </a:cubicBezTo>
                  <a:cubicBezTo>
                    <a:pt x="12" y="4"/>
                    <a:pt x="14" y="8"/>
                    <a:pt x="14" y="10"/>
                  </a:cubicBezTo>
                  <a:cubicBezTo>
                    <a:pt x="14" y="13"/>
                    <a:pt x="13" y="15"/>
                    <a:pt x="12" y="18"/>
                  </a:cubicBezTo>
                  <a:cubicBezTo>
                    <a:pt x="12" y="19"/>
                    <a:pt x="11" y="20"/>
                    <a:pt x="10" y="21"/>
                  </a:cubicBezTo>
                  <a:cubicBezTo>
                    <a:pt x="9" y="21"/>
                    <a:pt x="8" y="22"/>
                    <a:pt x="7" y="23"/>
                  </a:cubicBezTo>
                  <a:cubicBezTo>
                    <a:pt x="3" y="25"/>
                    <a:pt x="0" y="29"/>
                    <a:pt x="0" y="34"/>
                  </a:cubicBezTo>
                  <a:cubicBezTo>
                    <a:pt x="0" y="38"/>
                    <a:pt x="1" y="43"/>
                    <a:pt x="5" y="44"/>
                  </a:cubicBezTo>
                  <a:cubicBezTo>
                    <a:pt x="8" y="44"/>
                    <a:pt x="10" y="43"/>
                    <a:pt x="11" y="41"/>
                  </a:cubicBezTo>
                  <a:cubicBezTo>
                    <a:pt x="15" y="35"/>
                    <a:pt x="18" y="28"/>
                    <a:pt x="20" y="22"/>
                  </a:cubicBezTo>
                  <a:cubicBezTo>
                    <a:pt x="22" y="15"/>
                    <a:pt x="22" y="8"/>
                    <a:pt x="17" y="2"/>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9" name="ïSlidé"/>
            <p:cNvSpPr/>
            <p:nvPr/>
          </p:nvSpPr>
          <p:spPr bwMode="auto">
            <a:xfrm>
              <a:off x="6065838" y="2497138"/>
              <a:ext cx="79375" cy="360363"/>
            </a:xfrm>
            <a:custGeom>
              <a:avLst/>
              <a:gdLst>
                <a:gd name="T0" fmla="*/ 17 w 24"/>
                <a:gd name="T1" fmla="*/ 53 h 109"/>
                <a:gd name="T2" fmla="*/ 2 w 24"/>
                <a:gd name="T3" fmla="*/ 1 h 109"/>
                <a:gd name="T4" fmla="*/ 1 w 24"/>
                <a:gd name="T5" fmla="*/ 1 h 109"/>
                <a:gd name="T6" fmla="*/ 14 w 24"/>
                <a:gd name="T7" fmla="*/ 53 h 109"/>
                <a:gd name="T8" fmla="*/ 18 w 24"/>
                <a:gd name="T9" fmla="*/ 80 h 109"/>
                <a:gd name="T10" fmla="*/ 20 w 24"/>
                <a:gd name="T11" fmla="*/ 108 h 109"/>
                <a:gd name="T12" fmla="*/ 22 w 24"/>
                <a:gd name="T13" fmla="*/ 108 h 109"/>
                <a:gd name="T14" fmla="*/ 17 w 24"/>
                <a:gd name="T15" fmla="*/ 53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109">
                  <a:moveTo>
                    <a:pt x="17" y="53"/>
                  </a:moveTo>
                  <a:cubicBezTo>
                    <a:pt x="13" y="35"/>
                    <a:pt x="9" y="17"/>
                    <a:pt x="2" y="1"/>
                  </a:cubicBezTo>
                  <a:cubicBezTo>
                    <a:pt x="1" y="0"/>
                    <a:pt x="0" y="0"/>
                    <a:pt x="1" y="1"/>
                  </a:cubicBezTo>
                  <a:cubicBezTo>
                    <a:pt x="6" y="18"/>
                    <a:pt x="11" y="35"/>
                    <a:pt x="14" y="53"/>
                  </a:cubicBezTo>
                  <a:cubicBezTo>
                    <a:pt x="16" y="62"/>
                    <a:pt x="17" y="71"/>
                    <a:pt x="18" y="80"/>
                  </a:cubicBezTo>
                  <a:cubicBezTo>
                    <a:pt x="19" y="89"/>
                    <a:pt x="19" y="99"/>
                    <a:pt x="20" y="108"/>
                  </a:cubicBezTo>
                  <a:cubicBezTo>
                    <a:pt x="20" y="109"/>
                    <a:pt x="22" y="109"/>
                    <a:pt x="22" y="108"/>
                  </a:cubicBezTo>
                  <a:cubicBezTo>
                    <a:pt x="24" y="90"/>
                    <a:pt x="20" y="70"/>
                    <a:pt x="17" y="5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0" name="ï$1îḑé"/>
            <p:cNvSpPr/>
            <p:nvPr/>
          </p:nvSpPr>
          <p:spPr bwMode="auto">
            <a:xfrm>
              <a:off x="7223126" y="5332413"/>
              <a:ext cx="111125" cy="138113"/>
            </a:xfrm>
            <a:custGeom>
              <a:avLst/>
              <a:gdLst>
                <a:gd name="T0" fmla="*/ 33 w 34"/>
                <a:gd name="T1" fmla="*/ 13 h 42"/>
                <a:gd name="T2" fmla="*/ 34 w 34"/>
                <a:gd name="T3" fmla="*/ 6 h 42"/>
                <a:gd name="T4" fmla="*/ 22 w 34"/>
                <a:gd name="T5" fmla="*/ 2 h 42"/>
                <a:gd name="T6" fmla="*/ 2 w 34"/>
                <a:gd name="T7" fmla="*/ 3 h 42"/>
                <a:gd name="T8" fmla="*/ 2 w 34"/>
                <a:gd name="T9" fmla="*/ 28 h 42"/>
                <a:gd name="T10" fmla="*/ 5 w 34"/>
                <a:gd name="T11" fmla="*/ 37 h 42"/>
                <a:gd name="T12" fmla="*/ 18 w 34"/>
                <a:gd name="T13" fmla="*/ 41 h 42"/>
                <a:gd name="T14" fmla="*/ 19 w 34"/>
                <a:gd name="T15" fmla="*/ 41 h 42"/>
                <a:gd name="T16" fmla="*/ 33 w 34"/>
                <a:gd name="T17" fmla="*/ 35 h 42"/>
                <a:gd name="T18" fmla="*/ 33 w 34"/>
                <a:gd name="T19" fmla="*/ 32 h 42"/>
                <a:gd name="T20" fmla="*/ 33 w 34"/>
                <a:gd name="T21" fmla="*/ 1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2">
                  <a:moveTo>
                    <a:pt x="33" y="13"/>
                  </a:moveTo>
                  <a:cubicBezTo>
                    <a:pt x="33" y="11"/>
                    <a:pt x="34" y="8"/>
                    <a:pt x="34" y="6"/>
                  </a:cubicBezTo>
                  <a:cubicBezTo>
                    <a:pt x="33" y="1"/>
                    <a:pt x="26" y="2"/>
                    <a:pt x="22" y="2"/>
                  </a:cubicBezTo>
                  <a:cubicBezTo>
                    <a:pt x="17" y="1"/>
                    <a:pt x="6" y="0"/>
                    <a:pt x="2" y="3"/>
                  </a:cubicBezTo>
                  <a:cubicBezTo>
                    <a:pt x="0" y="5"/>
                    <a:pt x="3" y="15"/>
                    <a:pt x="2" y="28"/>
                  </a:cubicBezTo>
                  <a:cubicBezTo>
                    <a:pt x="2" y="33"/>
                    <a:pt x="2" y="35"/>
                    <a:pt x="5" y="37"/>
                  </a:cubicBezTo>
                  <a:cubicBezTo>
                    <a:pt x="8" y="38"/>
                    <a:pt x="13" y="40"/>
                    <a:pt x="18" y="41"/>
                  </a:cubicBezTo>
                  <a:cubicBezTo>
                    <a:pt x="18" y="41"/>
                    <a:pt x="19" y="41"/>
                    <a:pt x="19" y="41"/>
                  </a:cubicBezTo>
                  <a:cubicBezTo>
                    <a:pt x="25" y="42"/>
                    <a:pt x="31" y="41"/>
                    <a:pt x="33" y="35"/>
                  </a:cubicBezTo>
                  <a:cubicBezTo>
                    <a:pt x="34" y="34"/>
                    <a:pt x="34" y="33"/>
                    <a:pt x="33" y="32"/>
                  </a:cubicBezTo>
                  <a:cubicBezTo>
                    <a:pt x="33" y="29"/>
                    <a:pt x="32" y="16"/>
                    <a:pt x="33" y="13"/>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1" name="ïšḷídê"/>
            <p:cNvSpPr/>
            <p:nvPr/>
          </p:nvSpPr>
          <p:spPr bwMode="auto">
            <a:xfrm>
              <a:off x="7021513" y="5405438"/>
              <a:ext cx="333375" cy="157163"/>
            </a:xfrm>
            <a:custGeom>
              <a:avLst/>
              <a:gdLst>
                <a:gd name="T0" fmla="*/ 95 w 101"/>
                <a:gd name="T1" fmla="*/ 4 h 48"/>
                <a:gd name="T2" fmla="*/ 76 w 101"/>
                <a:gd name="T3" fmla="*/ 12 h 48"/>
                <a:gd name="T4" fmla="*/ 62 w 101"/>
                <a:gd name="T5" fmla="*/ 0 h 48"/>
                <a:gd name="T6" fmla="*/ 60 w 101"/>
                <a:gd name="T7" fmla="*/ 1 h 48"/>
                <a:gd name="T8" fmla="*/ 15 w 101"/>
                <a:gd name="T9" fmla="*/ 22 h 48"/>
                <a:gd name="T10" fmla="*/ 2 w 101"/>
                <a:gd name="T11" fmla="*/ 41 h 48"/>
                <a:gd name="T12" fmla="*/ 55 w 101"/>
                <a:gd name="T13" fmla="*/ 47 h 48"/>
                <a:gd name="T14" fmla="*/ 100 w 101"/>
                <a:gd name="T15" fmla="*/ 41 h 48"/>
                <a:gd name="T16" fmla="*/ 99 w 101"/>
                <a:gd name="T17" fmla="*/ 16 h 48"/>
                <a:gd name="T18" fmla="*/ 95 w 101"/>
                <a:gd name="T19" fmla="*/ 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48">
                  <a:moveTo>
                    <a:pt x="95" y="4"/>
                  </a:moveTo>
                  <a:cubicBezTo>
                    <a:pt x="90" y="2"/>
                    <a:pt x="92" y="12"/>
                    <a:pt x="76" y="12"/>
                  </a:cubicBezTo>
                  <a:cubicBezTo>
                    <a:pt x="72" y="11"/>
                    <a:pt x="66" y="2"/>
                    <a:pt x="62" y="0"/>
                  </a:cubicBezTo>
                  <a:cubicBezTo>
                    <a:pt x="61" y="0"/>
                    <a:pt x="61" y="0"/>
                    <a:pt x="60" y="1"/>
                  </a:cubicBezTo>
                  <a:cubicBezTo>
                    <a:pt x="55" y="13"/>
                    <a:pt x="23" y="18"/>
                    <a:pt x="15" y="22"/>
                  </a:cubicBezTo>
                  <a:cubicBezTo>
                    <a:pt x="7" y="26"/>
                    <a:pt x="0" y="34"/>
                    <a:pt x="2" y="41"/>
                  </a:cubicBezTo>
                  <a:cubicBezTo>
                    <a:pt x="2" y="42"/>
                    <a:pt x="32" y="48"/>
                    <a:pt x="55" y="47"/>
                  </a:cubicBezTo>
                  <a:cubicBezTo>
                    <a:pt x="84" y="47"/>
                    <a:pt x="100" y="42"/>
                    <a:pt x="100" y="41"/>
                  </a:cubicBezTo>
                  <a:cubicBezTo>
                    <a:pt x="101" y="34"/>
                    <a:pt x="100" y="24"/>
                    <a:pt x="99" y="16"/>
                  </a:cubicBezTo>
                  <a:cubicBezTo>
                    <a:pt x="99" y="12"/>
                    <a:pt x="96" y="5"/>
                    <a:pt x="95" y="4"/>
                  </a:cubicBezTo>
                  <a:close/>
                </a:path>
              </a:pathLst>
            </a:custGeom>
            <a:solidFill>
              <a:srgbClr val="F43B5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2" name="ísļïḑé"/>
            <p:cNvSpPr/>
            <p:nvPr/>
          </p:nvSpPr>
          <p:spPr bwMode="auto">
            <a:xfrm>
              <a:off x="7021513" y="5470525"/>
              <a:ext cx="339725" cy="103188"/>
            </a:xfrm>
            <a:custGeom>
              <a:avLst/>
              <a:gdLst>
                <a:gd name="T0" fmla="*/ 98 w 103"/>
                <a:gd name="T1" fmla="*/ 21 h 31"/>
                <a:gd name="T2" fmla="*/ 73 w 103"/>
                <a:gd name="T3" fmla="*/ 25 h 31"/>
                <a:gd name="T4" fmla="*/ 49 w 103"/>
                <a:gd name="T5" fmla="*/ 26 h 31"/>
                <a:gd name="T6" fmla="*/ 37 w 103"/>
                <a:gd name="T7" fmla="*/ 26 h 31"/>
                <a:gd name="T8" fmla="*/ 30 w 103"/>
                <a:gd name="T9" fmla="*/ 9 h 31"/>
                <a:gd name="T10" fmla="*/ 20 w 103"/>
                <a:gd name="T11" fmla="*/ 1 h 31"/>
                <a:gd name="T12" fmla="*/ 14 w 103"/>
                <a:gd name="T13" fmla="*/ 2 h 31"/>
                <a:gd name="T14" fmla="*/ 2 w 103"/>
                <a:gd name="T15" fmla="*/ 15 h 31"/>
                <a:gd name="T16" fmla="*/ 0 w 103"/>
                <a:gd name="T17" fmla="*/ 23 h 31"/>
                <a:gd name="T18" fmla="*/ 1 w 103"/>
                <a:gd name="T19" fmla="*/ 25 h 31"/>
                <a:gd name="T20" fmla="*/ 24 w 103"/>
                <a:gd name="T21" fmla="*/ 30 h 31"/>
                <a:gd name="T22" fmla="*/ 51 w 103"/>
                <a:gd name="T23" fmla="*/ 31 h 31"/>
                <a:gd name="T24" fmla="*/ 78 w 103"/>
                <a:gd name="T25" fmla="*/ 30 h 31"/>
                <a:gd name="T26" fmla="*/ 101 w 103"/>
                <a:gd name="T27" fmla="*/ 25 h 31"/>
                <a:gd name="T28" fmla="*/ 98 w 103"/>
                <a:gd name="T29" fmla="*/ 2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3" h="31">
                  <a:moveTo>
                    <a:pt x="98" y="21"/>
                  </a:moveTo>
                  <a:cubicBezTo>
                    <a:pt x="90" y="24"/>
                    <a:pt x="82" y="24"/>
                    <a:pt x="73" y="25"/>
                  </a:cubicBezTo>
                  <a:cubicBezTo>
                    <a:pt x="65" y="26"/>
                    <a:pt x="57" y="26"/>
                    <a:pt x="49" y="26"/>
                  </a:cubicBezTo>
                  <a:cubicBezTo>
                    <a:pt x="45" y="26"/>
                    <a:pt x="41" y="26"/>
                    <a:pt x="37" y="26"/>
                  </a:cubicBezTo>
                  <a:cubicBezTo>
                    <a:pt x="36" y="22"/>
                    <a:pt x="32" y="13"/>
                    <a:pt x="30" y="9"/>
                  </a:cubicBezTo>
                  <a:cubicBezTo>
                    <a:pt x="28" y="7"/>
                    <a:pt x="23" y="1"/>
                    <a:pt x="20" y="1"/>
                  </a:cubicBezTo>
                  <a:cubicBezTo>
                    <a:pt x="18" y="0"/>
                    <a:pt x="16" y="1"/>
                    <a:pt x="14" y="2"/>
                  </a:cubicBezTo>
                  <a:cubicBezTo>
                    <a:pt x="8" y="5"/>
                    <a:pt x="4" y="9"/>
                    <a:pt x="2" y="15"/>
                  </a:cubicBezTo>
                  <a:cubicBezTo>
                    <a:pt x="1" y="17"/>
                    <a:pt x="0" y="21"/>
                    <a:pt x="0" y="23"/>
                  </a:cubicBezTo>
                  <a:cubicBezTo>
                    <a:pt x="0" y="24"/>
                    <a:pt x="0" y="24"/>
                    <a:pt x="1" y="25"/>
                  </a:cubicBezTo>
                  <a:cubicBezTo>
                    <a:pt x="8" y="29"/>
                    <a:pt x="17" y="29"/>
                    <a:pt x="24" y="30"/>
                  </a:cubicBezTo>
                  <a:cubicBezTo>
                    <a:pt x="33" y="31"/>
                    <a:pt x="42" y="31"/>
                    <a:pt x="51" y="31"/>
                  </a:cubicBezTo>
                  <a:cubicBezTo>
                    <a:pt x="60" y="31"/>
                    <a:pt x="69" y="30"/>
                    <a:pt x="78" y="30"/>
                  </a:cubicBezTo>
                  <a:cubicBezTo>
                    <a:pt x="86" y="29"/>
                    <a:pt x="94" y="28"/>
                    <a:pt x="101" y="25"/>
                  </a:cubicBezTo>
                  <a:cubicBezTo>
                    <a:pt x="103" y="23"/>
                    <a:pt x="101" y="19"/>
                    <a:pt x="98" y="21"/>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3" name="ïšľíḋé"/>
            <p:cNvSpPr/>
            <p:nvPr/>
          </p:nvSpPr>
          <p:spPr bwMode="auto">
            <a:xfrm>
              <a:off x="7285038" y="5408613"/>
              <a:ext cx="69850" cy="46038"/>
            </a:xfrm>
            <a:custGeom>
              <a:avLst/>
              <a:gdLst>
                <a:gd name="T0" fmla="*/ 20 w 21"/>
                <a:gd name="T1" fmla="*/ 11 h 14"/>
                <a:gd name="T2" fmla="*/ 14 w 21"/>
                <a:gd name="T3" fmla="*/ 1 h 14"/>
                <a:gd name="T4" fmla="*/ 11 w 21"/>
                <a:gd name="T5" fmla="*/ 5 h 14"/>
                <a:gd name="T6" fmla="*/ 10 w 21"/>
                <a:gd name="T7" fmla="*/ 6 h 14"/>
                <a:gd name="T8" fmla="*/ 1 w 21"/>
                <a:gd name="T9" fmla="*/ 10 h 14"/>
                <a:gd name="T10" fmla="*/ 1 w 21"/>
                <a:gd name="T11" fmla="*/ 13 h 14"/>
                <a:gd name="T12" fmla="*/ 20 w 21"/>
                <a:gd name="T13" fmla="*/ 12 h 14"/>
                <a:gd name="T14" fmla="*/ 20 w 21"/>
                <a:gd name="T15" fmla="*/ 11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4">
                  <a:moveTo>
                    <a:pt x="20" y="11"/>
                  </a:moveTo>
                  <a:cubicBezTo>
                    <a:pt x="20" y="8"/>
                    <a:pt x="18" y="0"/>
                    <a:pt x="14" y="1"/>
                  </a:cubicBezTo>
                  <a:cubicBezTo>
                    <a:pt x="12" y="2"/>
                    <a:pt x="12" y="4"/>
                    <a:pt x="11" y="5"/>
                  </a:cubicBezTo>
                  <a:cubicBezTo>
                    <a:pt x="11" y="5"/>
                    <a:pt x="10" y="5"/>
                    <a:pt x="10" y="6"/>
                  </a:cubicBezTo>
                  <a:cubicBezTo>
                    <a:pt x="8" y="8"/>
                    <a:pt x="5" y="9"/>
                    <a:pt x="1" y="10"/>
                  </a:cubicBezTo>
                  <a:cubicBezTo>
                    <a:pt x="0" y="11"/>
                    <a:pt x="0" y="12"/>
                    <a:pt x="1" y="13"/>
                  </a:cubicBezTo>
                  <a:cubicBezTo>
                    <a:pt x="8" y="14"/>
                    <a:pt x="14" y="14"/>
                    <a:pt x="20" y="12"/>
                  </a:cubicBezTo>
                  <a:cubicBezTo>
                    <a:pt x="20" y="12"/>
                    <a:pt x="21" y="11"/>
                    <a:pt x="20" y="11"/>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4" name="íṡḻidé"/>
            <p:cNvSpPr/>
            <p:nvPr/>
          </p:nvSpPr>
          <p:spPr bwMode="auto">
            <a:xfrm>
              <a:off x="7054851" y="5387975"/>
              <a:ext cx="111125" cy="139700"/>
            </a:xfrm>
            <a:custGeom>
              <a:avLst/>
              <a:gdLst>
                <a:gd name="T0" fmla="*/ 33 w 34"/>
                <a:gd name="T1" fmla="*/ 13 h 42"/>
                <a:gd name="T2" fmla="*/ 34 w 34"/>
                <a:gd name="T3" fmla="*/ 6 h 42"/>
                <a:gd name="T4" fmla="*/ 22 w 34"/>
                <a:gd name="T5" fmla="*/ 2 h 42"/>
                <a:gd name="T6" fmla="*/ 2 w 34"/>
                <a:gd name="T7" fmla="*/ 4 h 42"/>
                <a:gd name="T8" fmla="*/ 2 w 34"/>
                <a:gd name="T9" fmla="*/ 29 h 42"/>
                <a:gd name="T10" fmla="*/ 5 w 34"/>
                <a:gd name="T11" fmla="*/ 37 h 42"/>
                <a:gd name="T12" fmla="*/ 18 w 34"/>
                <a:gd name="T13" fmla="*/ 41 h 42"/>
                <a:gd name="T14" fmla="*/ 19 w 34"/>
                <a:gd name="T15" fmla="*/ 42 h 42"/>
                <a:gd name="T16" fmla="*/ 34 w 34"/>
                <a:gd name="T17" fmla="*/ 36 h 42"/>
                <a:gd name="T18" fmla="*/ 33 w 34"/>
                <a:gd name="T19" fmla="*/ 33 h 42"/>
                <a:gd name="T20" fmla="*/ 33 w 34"/>
                <a:gd name="T21" fmla="*/ 13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42">
                  <a:moveTo>
                    <a:pt x="33" y="13"/>
                  </a:moveTo>
                  <a:cubicBezTo>
                    <a:pt x="33" y="11"/>
                    <a:pt x="34" y="8"/>
                    <a:pt x="34" y="6"/>
                  </a:cubicBezTo>
                  <a:cubicBezTo>
                    <a:pt x="33" y="1"/>
                    <a:pt x="26" y="2"/>
                    <a:pt x="22" y="2"/>
                  </a:cubicBezTo>
                  <a:cubicBezTo>
                    <a:pt x="17" y="2"/>
                    <a:pt x="6" y="0"/>
                    <a:pt x="2" y="4"/>
                  </a:cubicBezTo>
                  <a:cubicBezTo>
                    <a:pt x="0" y="6"/>
                    <a:pt x="3" y="16"/>
                    <a:pt x="2" y="29"/>
                  </a:cubicBezTo>
                  <a:cubicBezTo>
                    <a:pt x="2" y="33"/>
                    <a:pt x="2" y="35"/>
                    <a:pt x="5" y="37"/>
                  </a:cubicBezTo>
                  <a:cubicBezTo>
                    <a:pt x="8" y="39"/>
                    <a:pt x="13" y="41"/>
                    <a:pt x="18" y="41"/>
                  </a:cubicBezTo>
                  <a:cubicBezTo>
                    <a:pt x="18" y="42"/>
                    <a:pt x="19" y="42"/>
                    <a:pt x="19" y="42"/>
                  </a:cubicBezTo>
                  <a:cubicBezTo>
                    <a:pt x="25" y="42"/>
                    <a:pt x="31" y="41"/>
                    <a:pt x="34" y="36"/>
                  </a:cubicBezTo>
                  <a:cubicBezTo>
                    <a:pt x="34" y="35"/>
                    <a:pt x="34" y="34"/>
                    <a:pt x="33" y="33"/>
                  </a:cubicBezTo>
                  <a:cubicBezTo>
                    <a:pt x="33" y="30"/>
                    <a:pt x="32" y="17"/>
                    <a:pt x="33" y="13"/>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5" name="íṧlíďé"/>
            <p:cNvSpPr/>
            <p:nvPr/>
          </p:nvSpPr>
          <p:spPr bwMode="auto">
            <a:xfrm>
              <a:off x="6770688" y="3433763"/>
              <a:ext cx="593725" cy="833438"/>
            </a:xfrm>
            <a:custGeom>
              <a:avLst/>
              <a:gdLst>
                <a:gd name="T0" fmla="*/ 179 w 180"/>
                <a:gd name="T1" fmla="*/ 92 h 253"/>
                <a:gd name="T2" fmla="*/ 141 w 180"/>
                <a:gd name="T3" fmla="*/ 50 h 253"/>
                <a:gd name="T4" fmla="*/ 140 w 180"/>
                <a:gd name="T5" fmla="*/ 50 h 253"/>
                <a:gd name="T6" fmla="*/ 136 w 180"/>
                <a:gd name="T7" fmla="*/ 48 h 253"/>
                <a:gd name="T8" fmla="*/ 111 w 180"/>
                <a:gd name="T9" fmla="*/ 40 h 253"/>
                <a:gd name="T10" fmla="*/ 74 w 180"/>
                <a:gd name="T11" fmla="*/ 34 h 253"/>
                <a:gd name="T12" fmla="*/ 34 w 180"/>
                <a:gd name="T13" fmla="*/ 12 h 253"/>
                <a:gd name="T14" fmla="*/ 12 w 180"/>
                <a:gd name="T15" fmla="*/ 7 h 253"/>
                <a:gd name="T16" fmla="*/ 6 w 180"/>
                <a:gd name="T17" fmla="*/ 32 h 253"/>
                <a:gd name="T18" fmla="*/ 28 w 180"/>
                <a:gd name="T19" fmla="*/ 59 h 253"/>
                <a:gd name="T20" fmla="*/ 57 w 180"/>
                <a:gd name="T21" fmla="*/ 82 h 253"/>
                <a:gd name="T22" fmla="*/ 69 w 180"/>
                <a:gd name="T23" fmla="*/ 109 h 253"/>
                <a:gd name="T24" fmla="*/ 61 w 180"/>
                <a:gd name="T25" fmla="*/ 133 h 253"/>
                <a:gd name="T26" fmla="*/ 54 w 180"/>
                <a:gd name="T27" fmla="*/ 131 h 253"/>
                <a:gd name="T28" fmla="*/ 37 w 180"/>
                <a:gd name="T29" fmla="*/ 164 h 253"/>
                <a:gd name="T30" fmla="*/ 50 w 180"/>
                <a:gd name="T31" fmla="*/ 173 h 253"/>
                <a:gd name="T32" fmla="*/ 67 w 180"/>
                <a:gd name="T33" fmla="*/ 175 h 253"/>
                <a:gd name="T34" fmla="*/ 132 w 180"/>
                <a:gd name="T35" fmla="*/ 145 h 253"/>
                <a:gd name="T36" fmla="*/ 138 w 180"/>
                <a:gd name="T37" fmla="*/ 139 h 253"/>
                <a:gd name="T38" fmla="*/ 138 w 180"/>
                <a:gd name="T39" fmla="*/ 139 h 253"/>
                <a:gd name="T40" fmla="*/ 138 w 180"/>
                <a:gd name="T41" fmla="*/ 139 h 253"/>
                <a:gd name="T42" fmla="*/ 149 w 180"/>
                <a:gd name="T43" fmla="*/ 128 h 253"/>
                <a:gd name="T44" fmla="*/ 149 w 180"/>
                <a:gd name="T45" fmla="*/ 128 h 253"/>
                <a:gd name="T46" fmla="*/ 151 w 180"/>
                <a:gd name="T47" fmla="*/ 125 h 253"/>
                <a:gd name="T48" fmla="*/ 152 w 180"/>
                <a:gd name="T49" fmla="*/ 124 h 253"/>
                <a:gd name="T50" fmla="*/ 155 w 180"/>
                <a:gd name="T51" fmla="*/ 122 h 253"/>
                <a:gd name="T52" fmla="*/ 156 w 180"/>
                <a:gd name="T53" fmla="*/ 121 h 253"/>
                <a:gd name="T54" fmla="*/ 159 w 180"/>
                <a:gd name="T55" fmla="*/ 119 h 253"/>
                <a:gd name="T56" fmla="*/ 159 w 180"/>
                <a:gd name="T57" fmla="*/ 119 h 253"/>
                <a:gd name="T58" fmla="*/ 159 w 180"/>
                <a:gd name="T59" fmla="*/ 119 h 253"/>
                <a:gd name="T60" fmla="*/ 160 w 180"/>
                <a:gd name="T61" fmla="*/ 119 h 253"/>
                <a:gd name="T62" fmla="*/ 160 w 180"/>
                <a:gd name="T63" fmla="*/ 120 h 253"/>
                <a:gd name="T64" fmla="*/ 134 w 180"/>
                <a:gd name="T65" fmla="*/ 147 h 253"/>
                <a:gd name="T66" fmla="*/ 106 w 180"/>
                <a:gd name="T67" fmla="*/ 167 h 253"/>
                <a:gd name="T68" fmla="*/ 73 w 180"/>
                <a:gd name="T69" fmla="*/ 178 h 253"/>
                <a:gd name="T70" fmla="*/ 59 w 180"/>
                <a:gd name="T71" fmla="*/ 178 h 253"/>
                <a:gd name="T72" fmla="*/ 53 w 180"/>
                <a:gd name="T73" fmla="*/ 178 h 253"/>
                <a:gd name="T74" fmla="*/ 50 w 180"/>
                <a:gd name="T75" fmla="*/ 181 h 253"/>
                <a:gd name="T76" fmla="*/ 46 w 180"/>
                <a:gd name="T77" fmla="*/ 225 h 253"/>
                <a:gd name="T78" fmla="*/ 64 w 180"/>
                <a:gd name="T79" fmla="*/ 246 h 253"/>
                <a:gd name="T80" fmla="*/ 133 w 180"/>
                <a:gd name="T81" fmla="*/ 241 h 253"/>
                <a:gd name="T82" fmla="*/ 162 w 180"/>
                <a:gd name="T83" fmla="*/ 169 h 253"/>
                <a:gd name="T84" fmla="*/ 179 w 180"/>
                <a:gd name="T85" fmla="*/ 92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0" h="253">
                  <a:moveTo>
                    <a:pt x="179" y="92"/>
                  </a:moveTo>
                  <a:cubicBezTo>
                    <a:pt x="177" y="74"/>
                    <a:pt x="162" y="53"/>
                    <a:pt x="141" y="50"/>
                  </a:cubicBezTo>
                  <a:cubicBezTo>
                    <a:pt x="141" y="50"/>
                    <a:pt x="140" y="50"/>
                    <a:pt x="140" y="50"/>
                  </a:cubicBezTo>
                  <a:cubicBezTo>
                    <a:pt x="139" y="49"/>
                    <a:pt x="137" y="49"/>
                    <a:pt x="136" y="48"/>
                  </a:cubicBezTo>
                  <a:cubicBezTo>
                    <a:pt x="127" y="45"/>
                    <a:pt x="120" y="42"/>
                    <a:pt x="111" y="40"/>
                  </a:cubicBezTo>
                  <a:cubicBezTo>
                    <a:pt x="100" y="37"/>
                    <a:pt x="85" y="36"/>
                    <a:pt x="74" y="34"/>
                  </a:cubicBezTo>
                  <a:cubicBezTo>
                    <a:pt x="52" y="32"/>
                    <a:pt x="37" y="15"/>
                    <a:pt x="34" y="12"/>
                  </a:cubicBezTo>
                  <a:cubicBezTo>
                    <a:pt x="31" y="9"/>
                    <a:pt x="26" y="0"/>
                    <a:pt x="12" y="7"/>
                  </a:cubicBezTo>
                  <a:cubicBezTo>
                    <a:pt x="0" y="13"/>
                    <a:pt x="4" y="26"/>
                    <a:pt x="6" y="32"/>
                  </a:cubicBezTo>
                  <a:cubicBezTo>
                    <a:pt x="11" y="41"/>
                    <a:pt x="18" y="50"/>
                    <a:pt x="28" y="59"/>
                  </a:cubicBezTo>
                  <a:cubicBezTo>
                    <a:pt x="35" y="65"/>
                    <a:pt x="51" y="75"/>
                    <a:pt x="57" y="82"/>
                  </a:cubicBezTo>
                  <a:cubicBezTo>
                    <a:pt x="66" y="90"/>
                    <a:pt x="71" y="96"/>
                    <a:pt x="69" y="109"/>
                  </a:cubicBezTo>
                  <a:cubicBezTo>
                    <a:pt x="68" y="113"/>
                    <a:pt x="64" y="124"/>
                    <a:pt x="61" y="133"/>
                  </a:cubicBezTo>
                  <a:cubicBezTo>
                    <a:pt x="59" y="133"/>
                    <a:pt x="57" y="132"/>
                    <a:pt x="54" y="131"/>
                  </a:cubicBezTo>
                  <a:cubicBezTo>
                    <a:pt x="37" y="127"/>
                    <a:pt x="27" y="152"/>
                    <a:pt x="37" y="164"/>
                  </a:cubicBezTo>
                  <a:cubicBezTo>
                    <a:pt x="40" y="167"/>
                    <a:pt x="47" y="171"/>
                    <a:pt x="50" y="173"/>
                  </a:cubicBezTo>
                  <a:cubicBezTo>
                    <a:pt x="51" y="173"/>
                    <a:pt x="63" y="175"/>
                    <a:pt x="67" y="175"/>
                  </a:cubicBezTo>
                  <a:cubicBezTo>
                    <a:pt x="94" y="172"/>
                    <a:pt x="122" y="155"/>
                    <a:pt x="132" y="145"/>
                  </a:cubicBezTo>
                  <a:cubicBezTo>
                    <a:pt x="134" y="143"/>
                    <a:pt x="136" y="141"/>
                    <a:pt x="138" y="139"/>
                  </a:cubicBezTo>
                  <a:cubicBezTo>
                    <a:pt x="138" y="139"/>
                    <a:pt x="138" y="139"/>
                    <a:pt x="138" y="139"/>
                  </a:cubicBezTo>
                  <a:cubicBezTo>
                    <a:pt x="138" y="139"/>
                    <a:pt x="138" y="139"/>
                    <a:pt x="138" y="139"/>
                  </a:cubicBezTo>
                  <a:cubicBezTo>
                    <a:pt x="142" y="135"/>
                    <a:pt x="145" y="132"/>
                    <a:pt x="149" y="128"/>
                  </a:cubicBezTo>
                  <a:cubicBezTo>
                    <a:pt x="149" y="128"/>
                    <a:pt x="149" y="128"/>
                    <a:pt x="149" y="128"/>
                  </a:cubicBezTo>
                  <a:cubicBezTo>
                    <a:pt x="150" y="127"/>
                    <a:pt x="150" y="126"/>
                    <a:pt x="151" y="125"/>
                  </a:cubicBezTo>
                  <a:cubicBezTo>
                    <a:pt x="152" y="125"/>
                    <a:pt x="152" y="125"/>
                    <a:pt x="152" y="124"/>
                  </a:cubicBezTo>
                  <a:cubicBezTo>
                    <a:pt x="153" y="124"/>
                    <a:pt x="154" y="123"/>
                    <a:pt x="155" y="122"/>
                  </a:cubicBezTo>
                  <a:cubicBezTo>
                    <a:pt x="155" y="122"/>
                    <a:pt x="155" y="122"/>
                    <a:pt x="156" y="121"/>
                  </a:cubicBezTo>
                  <a:cubicBezTo>
                    <a:pt x="157" y="120"/>
                    <a:pt x="158" y="120"/>
                    <a:pt x="159" y="119"/>
                  </a:cubicBezTo>
                  <a:cubicBezTo>
                    <a:pt x="159" y="119"/>
                    <a:pt x="159" y="119"/>
                    <a:pt x="159" y="119"/>
                  </a:cubicBezTo>
                  <a:cubicBezTo>
                    <a:pt x="159" y="119"/>
                    <a:pt x="159" y="119"/>
                    <a:pt x="159" y="119"/>
                  </a:cubicBezTo>
                  <a:cubicBezTo>
                    <a:pt x="159" y="119"/>
                    <a:pt x="159" y="119"/>
                    <a:pt x="160" y="119"/>
                  </a:cubicBezTo>
                  <a:cubicBezTo>
                    <a:pt x="160" y="119"/>
                    <a:pt x="160" y="119"/>
                    <a:pt x="160" y="120"/>
                  </a:cubicBezTo>
                  <a:cubicBezTo>
                    <a:pt x="151" y="129"/>
                    <a:pt x="143" y="139"/>
                    <a:pt x="134" y="147"/>
                  </a:cubicBezTo>
                  <a:cubicBezTo>
                    <a:pt x="126" y="155"/>
                    <a:pt x="116" y="161"/>
                    <a:pt x="106" y="167"/>
                  </a:cubicBezTo>
                  <a:cubicBezTo>
                    <a:pt x="95" y="172"/>
                    <a:pt x="84" y="177"/>
                    <a:pt x="73" y="178"/>
                  </a:cubicBezTo>
                  <a:cubicBezTo>
                    <a:pt x="68" y="179"/>
                    <a:pt x="64" y="178"/>
                    <a:pt x="59" y="178"/>
                  </a:cubicBezTo>
                  <a:cubicBezTo>
                    <a:pt x="57" y="178"/>
                    <a:pt x="55" y="177"/>
                    <a:pt x="53" y="178"/>
                  </a:cubicBezTo>
                  <a:cubicBezTo>
                    <a:pt x="52" y="178"/>
                    <a:pt x="51" y="179"/>
                    <a:pt x="50" y="181"/>
                  </a:cubicBezTo>
                  <a:cubicBezTo>
                    <a:pt x="48" y="195"/>
                    <a:pt x="47" y="210"/>
                    <a:pt x="46" y="225"/>
                  </a:cubicBezTo>
                  <a:cubicBezTo>
                    <a:pt x="45" y="236"/>
                    <a:pt x="54" y="244"/>
                    <a:pt x="64" y="246"/>
                  </a:cubicBezTo>
                  <a:cubicBezTo>
                    <a:pt x="92" y="252"/>
                    <a:pt x="110" y="253"/>
                    <a:pt x="133" y="241"/>
                  </a:cubicBezTo>
                  <a:cubicBezTo>
                    <a:pt x="155" y="229"/>
                    <a:pt x="158" y="189"/>
                    <a:pt x="162" y="169"/>
                  </a:cubicBezTo>
                  <a:cubicBezTo>
                    <a:pt x="167" y="143"/>
                    <a:pt x="180" y="118"/>
                    <a:pt x="179" y="92"/>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6" name="ísliḓê"/>
            <p:cNvSpPr/>
            <p:nvPr/>
          </p:nvSpPr>
          <p:spPr bwMode="auto">
            <a:xfrm>
              <a:off x="7104063" y="3565525"/>
              <a:ext cx="33338" cy="88900"/>
            </a:xfrm>
            <a:custGeom>
              <a:avLst/>
              <a:gdLst>
                <a:gd name="T0" fmla="*/ 9 w 10"/>
                <a:gd name="T1" fmla="*/ 16 h 27"/>
                <a:gd name="T2" fmla="*/ 8 w 10"/>
                <a:gd name="T3" fmla="*/ 3 h 27"/>
                <a:gd name="T4" fmla="*/ 8 w 10"/>
                <a:gd name="T5" fmla="*/ 3 h 27"/>
                <a:gd name="T6" fmla="*/ 8 w 10"/>
                <a:gd name="T7" fmla="*/ 3 h 27"/>
                <a:gd name="T8" fmla="*/ 7 w 10"/>
                <a:gd name="T9" fmla="*/ 0 h 27"/>
                <a:gd name="T10" fmla="*/ 6 w 10"/>
                <a:gd name="T11" fmla="*/ 2 h 27"/>
                <a:gd name="T12" fmla="*/ 0 w 10"/>
                <a:gd name="T13" fmla="*/ 25 h 27"/>
                <a:gd name="T14" fmla="*/ 3 w 10"/>
                <a:gd name="T15" fmla="*/ 26 h 27"/>
                <a:gd name="T16" fmla="*/ 9 w 10"/>
                <a:gd name="T17" fmla="*/ 18 h 27"/>
                <a:gd name="T18" fmla="*/ 9 w 10"/>
                <a:gd name="T19" fmla="*/ 16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27">
                  <a:moveTo>
                    <a:pt x="9" y="16"/>
                  </a:moveTo>
                  <a:cubicBezTo>
                    <a:pt x="9" y="12"/>
                    <a:pt x="8" y="7"/>
                    <a:pt x="8" y="3"/>
                  </a:cubicBezTo>
                  <a:cubicBezTo>
                    <a:pt x="8" y="3"/>
                    <a:pt x="8" y="3"/>
                    <a:pt x="8" y="3"/>
                  </a:cubicBezTo>
                  <a:cubicBezTo>
                    <a:pt x="8" y="3"/>
                    <a:pt x="8" y="3"/>
                    <a:pt x="8" y="3"/>
                  </a:cubicBezTo>
                  <a:cubicBezTo>
                    <a:pt x="9" y="2"/>
                    <a:pt x="8" y="0"/>
                    <a:pt x="7" y="0"/>
                  </a:cubicBezTo>
                  <a:cubicBezTo>
                    <a:pt x="7" y="1"/>
                    <a:pt x="6" y="2"/>
                    <a:pt x="6" y="2"/>
                  </a:cubicBezTo>
                  <a:cubicBezTo>
                    <a:pt x="0" y="9"/>
                    <a:pt x="0" y="17"/>
                    <a:pt x="0" y="25"/>
                  </a:cubicBezTo>
                  <a:cubicBezTo>
                    <a:pt x="0" y="27"/>
                    <a:pt x="2" y="27"/>
                    <a:pt x="3" y="26"/>
                  </a:cubicBezTo>
                  <a:cubicBezTo>
                    <a:pt x="5" y="23"/>
                    <a:pt x="7" y="21"/>
                    <a:pt x="9" y="18"/>
                  </a:cubicBezTo>
                  <a:cubicBezTo>
                    <a:pt x="10" y="17"/>
                    <a:pt x="9" y="16"/>
                    <a:pt x="9" y="1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7" name="iṡľîḍè"/>
            <p:cNvSpPr/>
            <p:nvPr/>
          </p:nvSpPr>
          <p:spPr bwMode="auto">
            <a:xfrm>
              <a:off x="7067551" y="3292475"/>
              <a:ext cx="369888" cy="385763"/>
            </a:xfrm>
            <a:custGeom>
              <a:avLst/>
              <a:gdLst>
                <a:gd name="T0" fmla="*/ 72 w 112"/>
                <a:gd name="T1" fmla="*/ 2 h 117"/>
                <a:gd name="T2" fmla="*/ 7 w 112"/>
                <a:gd name="T3" fmla="*/ 41 h 117"/>
                <a:gd name="T4" fmla="*/ 6 w 112"/>
                <a:gd name="T5" fmla="*/ 63 h 117"/>
                <a:gd name="T6" fmla="*/ 16 w 112"/>
                <a:gd name="T7" fmla="*/ 74 h 117"/>
                <a:gd name="T8" fmla="*/ 18 w 112"/>
                <a:gd name="T9" fmla="*/ 80 h 117"/>
                <a:gd name="T10" fmla="*/ 20 w 112"/>
                <a:gd name="T11" fmla="*/ 105 h 117"/>
                <a:gd name="T12" fmla="*/ 24 w 112"/>
                <a:gd name="T13" fmla="*/ 113 h 117"/>
                <a:gd name="T14" fmla="*/ 36 w 112"/>
                <a:gd name="T15" fmla="*/ 116 h 117"/>
                <a:gd name="T16" fmla="*/ 60 w 112"/>
                <a:gd name="T17" fmla="*/ 109 h 117"/>
                <a:gd name="T18" fmla="*/ 61 w 112"/>
                <a:gd name="T19" fmla="*/ 109 h 117"/>
                <a:gd name="T20" fmla="*/ 60 w 112"/>
                <a:gd name="T21" fmla="*/ 108 h 117"/>
                <a:gd name="T22" fmla="*/ 62 w 112"/>
                <a:gd name="T23" fmla="*/ 110 h 117"/>
                <a:gd name="T24" fmla="*/ 68 w 112"/>
                <a:gd name="T25" fmla="*/ 107 h 117"/>
                <a:gd name="T26" fmla="*/ 64 w 112"/>
                <a:gd name="T27" fmla="*/ 88 h 117"/>
                <a:gd name="T28" fmla="*/ 107 w 112"/>
                <a:gd name="T29" fmla="*/ 52 h 117"/>
                <a:gd name="T30" fmla="*/ 72 w 112"/>
                <a:gd name="T31" fmla="*/ 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2" h="117">
                  <a:moveTo>
                    <a:pt x="72" y="2"/>
                  </a:moveTo>
                  <a:cubicBezTo>
                    <a:pt x="44" y="0"/>
                    <a:pt x="22" y="22"/>
                    <a:pt x="7" y="41"/>
                  </a:cubicBezTo>
                  <a:cubicBezTo>
                    <a:pt x="0" y="49"/>
                    <a:pt x="0" y="55"/>
                    <a:pt x="6" y="63"/>
                  </a:cubicBezTo>
                  <a:cubicBezTo>
                    <a:pt x="9" y="67"/>
                    <a:pt x="12" y="70"/>
                    <a:pt x="16" y="74"/>
                  </a:cubicBezTo>
                  <a:cubicBezTo>
                    <a:pt x="17" y="76"/>
                    <a:pt x="18" y="78"/>
                    <a:pt x="18" y="80"/>
                  </a:cubicBezTo>
                  <a:cubicBezTo>
                    <a:pt x="18" y="88"/>
                    <a:pt x="19" y="97"/>
                    <a:pt x="20" y="105"/>
                  </a:cubicBezTo>
                  <a:cubicBezTo>
                    <a:pt x="20" y="108"/>
                    <a:pt x="21" y="111"/>
                    <a:pt x="24" y="113"/>
                  </a:cubicBezTo>
                  <a:cubicBezTo>
                    <a:pt x="27" y="115"/>
                    <a:pt x="32" y="115"/>
                    <a:pt x="36" y="116"/>
                  </a:cubicBezTo>
                  <a:cubicBezTo>
                    <a:pt x="45" y="117"/>
                    <a:pt x="54" y="116"/>
                    <a:pt x="60" y="109"/>
                  </a:cubicBezTo>
                  <a:cubicBezTo>
                    <a:pt x="60" y="109"/>
                    <a:pt x="60" y="109"/>
                    <a:pt x="61" y="109"/>
                  </a:cubicBezTo>
                  <a:cubicBezTo>
                    <a:pt x="60" y="109"/>
                    <a:pt x="60" y="108"/>
                    <a:pt x="60" y="108"/>
                  </a:cubicBezTo>
                  <a:cubicBezTo>
                    <a:pt x="61" y="109"/>
                    <a:pt x="61" y="110"/>
                    <a:pt x="62" y="110"/>
                  </a:cubicBezTo>
                  <a:cubicBezTo>
                    <a:pt x="64" y="114"/>
                    <a:pt x="69" y="111"/>
                    <a:pt x="68" y="107"/>
                  </a:cubicBezTo>
                  <a:cubicBezTo>
                    <a:pt x="64" y="100"/>
                    <a:pt x="62" y="92"/>
                    <a:pt x="64" y="88"/>
                  </a:cubicBezTo>
                  <a:cubicBezTo>
                    <a:pt x="68" y="75"/>
                    <a:pt x="103" y="80"/>
                    <a:pt x="107" y="52"/>
                  </a:cubicBezTo>
                  <a:cubicBezTo>
                    <a:pt x="112" y="20"/>
                    <a:pt x="96" y="4"/>
                    <a:pt x="72" y="2"/>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8" name="ïşľîḍe"/>
            <p:cNvSpPr/>
            <p:nvPr/>
          </p:nvSpPr>
          <p:spPr bwMode="auto">
            <a:xfrm>
              <a:off x="6958013" y="4021138"/>
              <a:ext cx="53975" cy="6350"/>
            </a:xfrm>
            <a:custGeom>
              <a:avLst/>
              <a:gdLst>
                <a:gd name="T0" fmla="*/ 16 w 16"/>
                <a:gd name="T1" fmla="*/ 0 h 2"/>
                <a:gd name="T2" fmla="*/ 2 w 16"/>
                <a:gd name="T3" fmla="*/ 0 h 2"/>
                <a:gd name="T4" fmla="*/ 0 w 16"/>
                <a:gd name="T5" fmla="*/ 0 h 2"/>
                <a:gd name="T6" fmla="*/ 2 w 16"/>
                <a:gd name="T7" fmla="*/ 1 h 2"/>
                <a:gd name="T8" fmla="*/ 14 w 16"/>
                <a:gd name="T9" fmla="*/ 1 h 2"/>
                <a:gd name="T10" fmla="*/ 16 w 16"/>
                <a:gd name="T11" fmla="*/ 0 h 2"/>
                <a:gd name="T12" fmla="*/ 16 w 16"/>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16" h="2">
                  <a:moveTo>
                    <a:pt x="16" y="0"/>
                  </a:moveTo>
                  <a:cubicBezTo>
                    <a:pt x="11" y="1"/>
                    <a:pt x="7" y="0"/>
                    <a:pt x="2" y="0"/>
                  </a:cubicBezTo>
                  <a:cubicBezTo>
                    <a:pt x="2" y="0"/>
                    <a:pt x="1" y="0"/>
                    <a:pt x="0" y="0"/>
                  </a:cubicBezTo>
                  <a:cubicBezTo>
                    <a:pt x="1" y="0"/>
                    <a:pt x="2" y="1"/>
                    <a:pt x="2" y="1"/>
                  </a:cubicBezTo>
                  <a:cubicBezTo>
                    <a:pt x="6" y="2"/>
                    <a:pt x="10" y="2"/>
                    <a:pt x="14" y="1"/>
                  </a:cubicBezTo>
                  <a:cubicBezTo>
                    <a:pt x="14" y="1"/>
                    <a:pt x="15" y="1"/>
                    <a:pt x="16" y="0"/>
                  </a:cubicBezTo>
                  <a:cubicBezTo>
                    <a:pt x="16" y="0"/>
                    <a:pt x="16" y="0"/>
                    <a:pt x="16" y="0"/>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9" name="íṣḻîḋe"/>
            <p:cNvSpPr/>
            <p:nvPr/>
          </p:nvSpPr>
          <p:spPr bwMode="auto">
            <a:xfrm>
              <a:off x="7083426" y="3341688"/>
              <a:ext cx="96838" cy="79375"/>
            </a:xfrm>
            <a:custGeom>
              <a:avLst/>
              <a:gdLst>
                <a:gd name="T0" fmla="*/ 27 w 29"/>
                <a:gd name="T1" fmla="*/ 1 h 24"/>
                <a:gd name="T2" fmla="*/ 17 w 29"/>
                <a:gd name="T3" fmla="*/ 6 h 24"/>
                <a:gd name="T4" fmla="*/ 5 w 29"/>
                <a:gd name="T5" fmla="*/ 11 h 24"/>
                <a:gd name="T6" fmla="*/ 6 w 29"/>
                <a:gd name="T7" fmla="*/ 20 h 24"/>
                <a:gd name="T8" fmla="*/ 16 w 29"/>
                <a:gd name="T9" fmla="*/ 19 h 24"/>
                <a:gd name="T10" fmla="*/ 29 w 29"/>
                <a:gd name="T11" fmla="*/ 3 h 24"/>
                <a:gd name="T12" fmla="*/ 27 w 29"/>
                <a:gd name="T13" fmla="*/ 1 h 24"/>
              </a:gdLst>
              <a:ahLst/>
              <a:cxnLst>
                <a:cxn ang="0">
                  <a:pos x="T0" y="T1"/>
                </a:cxn>
                <a:cxn ang="0">
                  <a:pos x="T2" y="T3"/>
                </a:cxn>
                <a:cxn ang="0">
                  <a:pos x="T4" y="T5"/>
                </a:cxn>
                <a:cxn ang="0">
                  <a:pos x="T6" y="T7"/>
                </a:cxn>
                <a:cxn ang="0">
                  <a:pos x="T8" y="T9"/>
                </a:cxn>
                <a:cxn ang="0">
                  <a:pos x="T10" y="T11"/>
                </a:cxn>
                <a:cxn ang="0">
                  <a:pos x="T12" y="T13"/>
                </a:cxn>
              </a:cxnLst>
              <a:rect l="0" t="0" r="r" b="b"/>
              <a:pathLst>
                <a:path w="29" h="24">
                  <a:moveTo>
                    <a:pt x="27" y="1"/>
                  </a:moveTo>
                  <a:cubicBezTo>
                    <a:pt x="23" y="2"/>
                    <a:pt x="20" y="4"/>
                    <a:pt x="17" y="6"/>
                  </a:cubicBezTo>
                  <a:cubicBezTo>
                    <a:pt x="13" y="7"/>
                    <a:pt x="8" y="9"/>
                    <a:pt x="5" y="11"/>
                  </a:cubicBezTo>
                  <a:cubicBezTo>
                    <a:pt x="0" y="14"/>
                    <a:pt x="3" y="17"/>
                    <a:pt x="6" y="20"/>
                  </a:cubicBezTo>
                  <a:cubicBezTo>
                    <a:pt x="10" y="24"/>
                    <a:pt x="12" y="23"/>
                    <a:pt x="16" y="19"/>
                  </a:cubicBezTo>
                  <a:cubicBezTo>
                    <a:pt x="21" y="14"/>
                    <a:pt x="28" y="9"/>
                    <a:pt x="29" y="3"/>
                  </a:cubicBezTo>
                  <a:cubicBezTo>
                    <a:pt x="29" y="1"/>
                    <a:pt x="28" y="0"/>
                    <a:pt x="27" y="1"/>
                  </a:cubicBezTo>
                  <a:close/>
                </a:path>
              </a:pathLst>
            </a:custGeom>
            <a:solidFill>
              <a:srgbClr val="F9648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0" name="îšḷiďè"/>
            <p:cNvSpPr/>
            <p:nvPr/>
          </p:nvSpPr>
          <p:spPr bwMode="auto">
            <a:xfrm>
              <a:off x="6994526" y="45910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1" name="îS1ïḍé"/>
            <p:cNvSpPr/>
            <p:nvPr/>
          </p:nvSpPr>
          <p:spPr bwMode="auto">
            <a:xfrm>
              <a:off x="6927851" y="4184650"/>
              <a:ext cx="427038" cy="1249363"/>
            </a:xfrm>
            <a:custGeom>
              <a:avLst/>
              <a:gdLst>
                <a:gd name="T0" fmla="*/ 123 w 129"/>
                <a:gd name="T1" fmla="*/ 298 h 379"/>
                <a:gd name="T2" fmla="*/ 104 w 129"/>
                <a:gd name="T3" fmla="*/ 193 h 379"/>
                <a:gd name="T4" fmla="*/ 108 w 129"/>
                <a:gd name="T5" fmla="*/ 89 h 379"/>
                <a:gd name="T6" fmla="*/ 108 w 129"/>
                <a:gd name="T7" fmla="*/ 74 h 379"/>
                <a:gd name="T8" fmla="*/ 105 w 129"/>
                <a:gd name="T9" fmla="*/ 87 h 379"/>
                <a:gd name="T10" fmla="*/ 94 w 129"/>
                <a:gd name="T11" fmla="*/ 144 h 379"/>
                <a:gd name="T12" fmla="*/ 87 w 129"/>
                <a:gd name="T13" fmla="*/ 205 h 379"/>
                <a:gd name="T14" fmla="*/ 86 w 129"/>
                <a:gd name="T15" fmla="*/ 262 h 379"/>
                <a:gd name="T16" fmla="*/ 84 w 129"/>
                <a:gd name="T17" fmla="*/ 264 h 379"/>
                <a:gd name="T18" fmla="*/ 84 w 129"/>
                <a:gd name="T19" fmla="*/ 264 h 379"/>
                <a:gd name="T20" fmla="*/ 84 w 129"/>
                <a:gd name="T21" fmla="*/ 264 h 379"/>
                <a:gd name="T22" fmla="*/ 83 w 129"/>
                <a:gd name="T23" fmla="*/ 263 h 379"/>
                <a:gd name="T24" fmla="*/ 83 w 129"/>
                <a:gd name="T25" fmla="*/ 263 h 379"/>
                <a:gd name="T26" fmla="*/ 83 w 129"/>
                <a:gd name="T27" fmla="*/ 263 h 379"/>
                <a:gd name="T28" fmla="*/ 83 w 129"/>
                <a:gd name="T29" fmla="*/ 263 h 379"/>
                <a:gd name="T30" fmla="*/ 83 w 129"/>
                <a:gd name="T31" fmla="*/ 262 h 379"/>
                <a:gd name="T32" fmla="*/ 83 w 129"/>
                <a:gd name="T33" fmla="*/ 251 h 379"/>
                <a:gd name="T34" fmla="*/ 83 w 129"/>
                <a:gd name="T35" fmla="*/ 240 h 379"/>
                <a:gd name="T36" fmla="*/ 90 w 129"/>
                <a:gd name="T37" fmla="*/ 148 h 379"/>
                <a:gd name="T38" fmla="*/ 100 w 129"/>
                <a:gd name="T39" fmla="*/ 91 h 379"/>
                <a:gd name="T40" fmla="*/ 107 w 129"/>
                <a:gd name="T41" fmla="*/ 64 h 379"/>
                <a:gd name="T42" fmla="*/ 108 w 129"/>
                <a:gd name="T43" fmla="*/ 49 h 379"/>
                <a:gd name="T44" fmla="*/ 105 w 129"/>
                <a:gd name="T45" fmla="*/ 28 h 379"/>
                <a:gd name="T46" fmla="*/ 99 w 129"/>
                <a:gd name="T47" fmla="*/ 2 h 379"/>
                <a:gd name="T48" fmla="*/ 96 w 129"/>
                <a:gd name="T49" fmla="*/ 1 h 379"/>
                <a:gd name="T50" fmla="*/ 51 w 129"/>
                <a:gd name="T51" fmla="*/ 14 h 379"/>
                <a:gd name="T52" fmla="*/ 4 w 129"/>
                <a:gd name="T53" fmla="*/ 11 h 379"/>
                <a:gd name="T54" fmla="*/ 0 w 129"/>
                <a:gd name="T55" fmla="*/ 13 h 379"/>
                <a:gd name="T56" fmla="*/ 2 w 129"/>
                <a:gd name="T57" fmla="*/ 62 h 379"/>
                <a:gd name="T58" fmla="*/ 11 w 129"/>
                <a:gd name="T59" fmla="*/ 178 h 379"/>
                <a:gd name="T60" fmla="*/ 28 w 129"/>
                <a:gd name="T61" fmla="*/ 272 h 379"/>
                <a:gd name="T62" fmla="*/ 38 w 129"/>
                <a:gd name="T63" fmla="*/ 375 h 379"/>
                <a:gd name="T64" fmla="*/ 41 w 129"/>
                <a:gd name="T65" fmla="*/ 378 h 379"/>
                <a:gd name="T66" fmla="*/ 65 w 129"/>
                <a:gd name="T67" fmla="*/ 379 h 379"/>
                <a:gd name="T68" fmla="*/ 76 w 129"/>
                <a:gd name="T69" fmla="*/ 379 h 379"/>
                <a:gd name="T70" fmla="*/ 80 w 129"/>
                <a:gd name="T71" fmla="*/ 376 h 379"/>
                <a:gd name="T72" fmla="*/ 83 w 129"/>
                <a:gd name="T73" fmla="*/ 347 h 379"/>
                <a:gd name="T74" fmla="*/ 83 w 129"/>
                <a:gd name="T75" fmla="*/ 347 h 379"/>
                <a:gd name="T76" fmla="*/ 83 w 129"/>
                <a:gd name="T77" fmla="*/ 343 h 379"/>
                <a:gd name="T78" fmla="*/ 85 w 129"/>
                <a:gd name="T79" fmla="*/ 307 h 379"/>
                <a:gd name="T80" fmla="*/ 85 w 129"/>
                <a:gd name="T81" fmla="*/ 307 h 379"/>
                <a:gd name="T82" fmla="*/ 85 w 129"/>
                <a:gd name="T83" fmla="*/ 307 h 379"/>
                <a:gd name="T84" fmla="*/ 85 w 129"/>
                <a:gd name="T85" fmla="*/ 307 h 379"/>
                <a:gd name="T86" fmla="*/ 85 w 129"/>
                <a:gd name="T87" fmla="*/ 307 h 379"/>
                <a:gd name="T88" fmla="*/ 85 w 129"/>
                <a:gd name="T89" fmla="*/ 307 h 379"/>
                <a:gd name="T90" fmla="*/ 87 w 129"/>
                <a:gd name="T91" fmla="*/ 344 h 379"/>
                <a:gd name="T92" fmla="*/ 86 w 129"/>
                <a:gd name="T93" fmla="*/ 356 h 379"/>
                <a:gd name="T94" fmla="*/ 89 w 129"/>
                <a:gd name="T95" fmla="*/ 359 h 379"/>
                <a:gd name="T96" fmla="*/ 116 w 129"/>
                <a:gd name="T97" fmla="*/ 355 h 379"/>
                <a:gd name="T98" fmla="*/ 126 w 129"/>
                <a:gd name="T99" fmla="*/ 354 h 379"/>
                <a:gd name="T100" fmla="*/ 129 w 129"/>
                <a:gd name="T101" fmla="*/ 351 h 379"/>
                <a:gd name="T102" fmla="*/ 123 w 129"/>
                <a:gd name="T103" fmla="*/ 29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9" h="379">
                  <a:moveTo>
                    <a:pt x="123" y="298"/>
                  </a:moveTo>
                  <a:cubicBezTo>
                    <a:pt x="118" y="263"/>
                    <a:pt x="108" y="228"/>
                    <a:pt x="104" y="193"/>
                  </a:cubicBezTo>
                  <a:cubicBezTo>
                    <a:pt x="100" y="155"/>
                    <a:pt x="101" y="125"/>
                    <a:pt x="108" y="89"/>
                  </a:cubicBezTo>
                  <a:cubicBezTo>
                    <a:pt x="108" y="84"/>
                    <a:pt x="110" y="74"/>
                    <a:pt x="108" y="74"/>
                  </a:cubicBezTo>
                  <a:cubicBezTo>
                    <a:pt x="107" y="74"/>
                    <a:pt x="106" y="83"/>
                    <a:pt x="105" y="87"/>
                  </a:cubicBezTo>
                  <a:cubicBezTo>
                    <a:pt x="100" y="106"/>
                    <a:pt x="97" y="125"/>
                    <a:pt x="94" y="144"/>
                  </a:cubicBezTo>
                  <a:cubicBezTo>
                    <a:pt x="91" y="164"/>
                    <a:pt x="89" y="184"/>
                    <a:pt x="87" y="205"/>
                  </a:cubicBezTo>
                  <a:cubicBezTo>
                    <a:pt x="86" y="224"/>
                    <a:pt x="86" y="243"/>
                    <a:pt x="86" y="262"/>
                  </a:cubicBezTo>
                  <a:cubicBezTo>
                    <a:pt x="86" y="263"/>
                    <a:pt x="85" y="264"/>
                    <a:pt x="84" y="264"/>
                  </a:cubicBezTo>
                  <a:cubicBezTo>
                    <a:pt x="84" y="264"/>
                    <a:pt x="84" y="264"/>
                    <a:pt x="84" y="264"/>
                  </a:cubicBezTo>
                  <a:cubicBezTo>
                    <a:pt x="84" y="264"/>
                    <a:pt x="84" y="264"/>
                    <a:pt x="84" y="264"/>
                  </a:cubicBezTo>
                  <a:cubicBezTo>
                    <a:pt x="84" y="264"/>
                    <a:pt x="84" y="264"/>
                    <a:pt x="83" y="263"/>
                  </a:cubicBezTo>
                  <a:cubicBezTo>
                    <a:pt x="83" y="263"/>
                    <a:pt x="83" y="263"/>
                    <a:pt x="83" y="263"/>
                  </a:cubicBezTo>
                  <a:cubicBezTo>
                    <a:pt x="83" y="263"/>
                    <a:pt x="83" y="263"/>
                    <a:pt x="83" y="263"/>
                  </a:cubicBezTo>
                  <a:cubicBezTo>
                    <a:pt x="83" y="263"/>
                    <a:pt x="83" y="263"/>
                    <a:pt x="83" y="263"/>
                  </a:cubicBezTo>
                  <a:cubicBezTo>
                    <a:pt x="83" y="263"/>
                    <a:pt x="83" y="263"/>
                    <a:pt x="83" y="262"/>
                  </a:cubicBezTo>
                  <a:cubicBezTo>
                    <a:pt x="83" y="259"/>
                    <a:pt x="83" y="255"/>
                    <a:pt x="83" y="251"/>
                  </a:cubicBezTo>
                  <a:cubicBezTo>
                    <a:pt x="83" y="247"/>
                    <a:pt x="83" y="243"/>
                    <a:pt x="83" y="240"/>
                  </a:cubicBezTo>
                  <a:cubicBezTo>
                    <a:pt x="83" y="209"/>
                    <a:pt x="86" y="179"/>
                    <a:pt x="90" y="148"/>
                  </a:cubicBezTo>
                  <a:cubicBezTo>
                    <a:pt x="93" y="129"/>
                    <a:pt x="96" y="110"/>
                    <a:pt x="100" y="91"/>
                  </a:cubicBezTo>
                  <a:cubicBezTo>
                    <a:pt x="103" y="82"/>
                    <a:pt x="105" y="73"/>
                    <a:pt x="107" y="64"/>
                  </a:cubicBezTo>
                  <a:cubicBezTo>
                    <a:pt x="108" y="59"/>
                    <a:pt x="108" y="54"/>
                    <a:pt x="108" y="49"/>
                  </a:cubicBezTo>
                  <a:cubicBezTo>
                    <a:pt x="108" y="42"/>
                    <a:pt x="107" y="35"/>
                    <a:pt x="105" y="28"/>
                  </a:cubicBezTo>
                  <a:cubicBezTo>
                    <a:pt x="105" y="22"/>
                    <a:pt x="100" y="8"/>
                    <a:pt x="99" y="2"/>
                  </a:cubicBezTo>
                  <a:cubicBezTo>
                    <a:pt x="98" y="1"/>
                    <a:pt x="97" y="0"/>
                    <a:pt x="96" y="1"/>
                  </a:cubicBezTo>
                  <a:cubicBezTo>
                    <a:pt x="87" y="5"/>
                    <a:pt x="69" y="11"/>
                    <a:pt x="51" y="14"/>
                  </a:cubicBezTo>
                  <a:cubicBezTo>
                    <a:pt x="33" y="17"/>
                    <a:pt x="11" y="12"/>
                    <a:pt x="4" y="11"/>
                  </a:cubicBezTo>
                  <a:cubicBezTo>
                    <a:pt x="2" y="10"/>
                    <a:pt x="1" y="11"/>
                    <a:pt x="0" y="13"/>
                  </a:cubicBezTo>
                  <a:cubicBezTo>
                    <a:pt x="0" y="21"/>
                    <a:pt x="0" y="46"/>
                    <a:pt x="2" y="62"/>
                  </a:cubicBezTo>
                  <a:cubicBezTo>
                    <a:pt x="2" y="69"/>
                    <a:pt x="7" y="157"/>
                    <a:pt x="11" y="178"/>
                  </a:cubicBezTo>
                  <a:cubicBezTo>
                    <a:pt x="17" y="210"/>
                    <a:pt x="22" y="240"/>
                    <a:pt x="28" y="272"/>
                  </a:cubicBezTo>
                  <a:cubicBezTo>
                    <a:pt x="34" y="298"/>
                    <a:pt x="35" y="347"/>
                    <a:pt x="38" y="375"/>
                  </a:cubicBezTo>
                  <a:cubicBezTo>
                    <a:pt x="38" y="376"/>
                    <a:pt x="39" y="378"/>
                    <a:pt x="41" y="378"/>
                  </a:cubicBezTo>
                  <a:cubicBezTo>
                    <a:pt x="48" y="378"/>
                    <a:pt x="60" y="379"/>
                    <a:pt x="65" y="379"/>
                  </a:cubicBezTo>
                  <a:cubicBezTo>
                    <a:pt x="69" y="379"/>
                    <a:pt x="72" y="379"/>
                    <a:pt x="76" y="379"/>
                  </a:cubicBezTo>
                  <a:cubicBezTo>
                    <a:pt x="78" y="379"/>
                    <a:pt x="79" y="377"/>
                    <a:pt x="80" y="376"/>
                  </a:cubicBezTo>
                  <a:cubicBezTo>
                    <a:pt x="80" y="369"/>
                    <a:pt x="82" y="355"/>
                    <a:pt x="83" y="347"/>
                  </a:cubicBezTo>
                  <a:cubicBezTo>
                    <a:pt x="83" y="347"/>
                    <a:pt x="83" y="347"/>
                    <a:pt x="83" y="347"/>
                  </a:cubicBezTo>
                  <a:cubicBezTo>
                    <a:pt x="83" y="346"/>
                    <a:pt x="83" y="344"/>
                    <a:pt x="83" y="343"/>
                  </a:cubicBezTo>
                  <a:cubicBezTo>
                    <a:pt x="83" y="331"/>
                    <a:pt x="83" y="319"/>
                    <a:pt x="85" y="307"/>
                  </a:cubicBezTo>
                  <a:cubicBezTo>
                    <a:pt x="85" y="307"/>
                    <a:pt x="85" y="307"/>
                    <a:pt x="85" y="307"/>
                  </a:cubicBezTo>
                  <a:cubicBezTo>
                    <a:pt x="85" y="307"/>
                    <a:pt x="85" y="307"/>
                    <a:pt x="85" y="307"/>
                  </a:cubicBezTo>
                  <a:cubicBezTo>
                    <a:pt x="85" y="307"/>
                    <a:pt x="85" y="307"/>
                    <a:pt x="85" y="307"/>
                  </a:cubicBezTo>
                  <a:cubicBezTo>
                    <a:pt x="85" y="307"/>
                    <a:pt x="85" y="307"/>
                    <a:pt x="85" y="307"/>
                  </a:cubicBezTo>
                  <a:cubicBezTo>
                    <a:pt x="85" y="307"/>
                    <a:pt x="85" y="307"/>
                    <a:pt x="85" y="307"/>
                  </a:cubicBezTo>
                  <a:cubicBezTo>
                    <a:pt x="87" y="320"/>
                    <a:pt x="87" y="332"/>
                    <a:pt x="87" y="344"/>
                  </a:cubicBezTo>
                  <a:cubicBezTo>
                    <a:pt x="87" y="348"/>
                    <a:pt x="86" y="352"/>
                    <a:pt x="86" y="356"/>
                  </a:cubicBezTo>
                  <a:cubicBezTo>
                    <a:pt x="86" y="358"/>
                    <a:pt x="88" y="359"/>
                    <a:pt x="89" y="359"/>
                  </a:cubicBezTo>
                  <a:cubicBezTo>
                    <a:pt x="98" y="356"/>
                    <a:pt x="107" y="355"/>
                    <a:pt x="116" y="355"/>
                  </a:cubicBezTo>
                  <a:cubicBezTo>
                    <a:pt x="119" y="354"/>
                    <a:pt x="123" y="354"/>
                    <a:pt x="126" y="354"/>
                  </a:cubicBezTo>
                  <a:cubicBezTo>
                    <a:pt x="128" y="354"/>
                    <a:pt x="129" y="353"/>
                    <a:pt x="129" y="351"/>
                  </a:cubicBezTo>
                  <a:cubicBezTo>
                    <a:pt x="127" y="331"/>
                    <a:pt x="124" y="308"/>
                    <a:pt x="123" y="298"/>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2" name="íṣ1îdê"/>
            <p:cNvSpPr/>
            <p:nvPr/>
          </p:nvSpPr>
          <p:spPr bwMode="auto">
            <a:xfrm>
              <a:off x="6853238" y="5461000"/>
              <a:ext cx="333375" cy="158750"/>
            </a:xfrm>
            <a:custGeom>
              <a:avLst/>
              <a:gdLst>
                <a:gd name="T0" fmla="*/ 95 w 101"/>
                <a:gd name="T1" fmla="*/ 5 h 48"/>
                <a:gd name="T2" fmla="*/ 76 w 101"/>
                <a:gd name="T3" fmla="*/ 12 h 48"/>
                <a:gd name="T4" fmla="*/ 62 w 101"/>
                <a:gd name="T5" fmla="*/ 1 h 48"/>
                <a:gd name="T6" fmla="*/ 60 w 101"/>
                <a:gd name="T7" fmla="*/ 1 h 48"/>
                <a:gd name="T8" fmla="*/ 15 w 101"/>
                <a:gd name="T9" fmla="*/ 22 h 48"/>
                <a:gd name="T10" fmla="*/ 2 w 101"/>
                <a:gd name="T11" fmla="*/ 42 h 48"/>
                <a:gd name="T12" fmla="*/ 55 w 101"/>
                <a:gd name="T13" fmla="*/ 48 h 48"/>
                <a:gd name="T14" fmla="*/ 100 w 101"/>
                <a:gd name="T15" fmla="*/ 42 h 48"/>
                <a:gd name="T16" fmla="*/ 99 w 101"/>
                <a:gd name="T17" fmla="*/ 17 h 48"/>
                <a:gd name="T18" fmla="*/ 95 w 101"/>
                <a:gd name="T19" fmla="*/ 5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48">
                  <a:moveTo>
                    <a:pt x="95" y="5"/>
                  </a:moveTo>
                  <a:cubicBezTo>
                    <a:pt x="90" y="2"/>
                    <a:pt x="92" y="13"/>
                    <a:pt x="76" y="12"/>
                  </a:cubicBezTo>
                  <a:cubicBezTo>
                    <a:pt x="72" y="12"/>
                    <a:pt x="66" y="2"/>
                    <a:pt x="62" y="1"/>
                  </a:cubicBezTo>
                  <a:cubicBezTo>
                    <a:pt x="61" y="0"/>
                    <a:pt x="61" y="1"/>
                    <a:pt x="60" y="1"/>
                  </a:cubicBezTo>
                  <a:cubicBezTo>
                    <a:pt x="55" y="13"/>
                    <a:pt x="23" y="18"/>
                    <a:pt x="15" y="22"/>
                  </a:cubicBezTo>
                  <a:cubicBezTo>
                    <a:pt x="7" y="27"/>
                    <a:pt x="0" y="34"/>
                    <a:pt x="2" y="42"/>
                  </a:cubicBezTo>
                  <a:cubicBezTo>
                    <a:pt x="2" y="43"/>
                    <a:pt x="32" y="48"/>
                    <a:pt x="55" y="48"/>
                  </a:cubicBezTo>
                  <a:cubicBezTo>
                    <a:pt x="84" y="47"/>
                    <a:pt x="100" y="42"/>
                    <a:pt x="100" y="42"/>
                  </a:cubicBezTo>
                  <a:cubicBezTo>
                    <a:pt x="101" y="34"/>
                    <a:pt x="100" y="24"/>
                    <a:pt x="99" y="17"/>
                  </a:cubicBezTo>
                  <a:cubicBezTo>
                    <a:pt x="99" y="13"/>
                    <a:pt x="96" y="5"/>
                    <a:pt x="95" y="5"/>
                  </a:cubicBezTo>
                  <a:close/>
                </a:path>
              </a:pathLst>
            </a:custGeom>
            <a:solidFill>
              <a:srgbClr val="D10B3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3" name="iṣḻíḋe"/>
            <p:cNvSpPr/>
            <p:nvPr/>
          </p:nvSpPr>
          <p:spPr bwMode="auto">
            <a:xfrm>
              <a:off x="6853238" y="5527675"/>
              <a:ext cx="342900" cy="101600"/>
            </a:xfrm>
            <a:custGeom>
              <a:avLst/>
              <a:gdLst>
                <a:gd name="T0" fmla="*/ 98 w 104"/>
                <a:gd name="T1" fmla="*/ 20 h 31"/>
                <a:gd name="T2" fmla="*/ 73 w 104"/>
                <a:gd name="T3" fmla="*/ 25 h 31"/>
                <a:gd name="T4" fmla="*/ 49 w 104"/>
                <a:gd name="T5" fmla="*/ 26 h 31"/>
                <a:gd name="T6" fmla="*/ 37 w 104"/>
                <a:gd name="T7" fmla="*/ 26 h 31"/>
                <a:gd name="T8" fmla="*/ 30 w 104"/>
                <a:gd name="T9" fmla="*/ 9 h 31"/>
                <a:gd name="T10" fmla="*/ 20 w 104"/>
                <a:gd name="T11" fmla="*/ 0 h 31"/>
                <a:gd name="T12" fmla="*/ 14 w 104"/>
                <a:gd name="T13" fmla="*/ 2 h 31"/>
                <a:gd name="T14" fmla="*/ 2 w 104"/>
                <a:gd name="T15" fmla="*/ 15 h 31"/>
                <a:gd name="T16" fmla="*/ 1 w 104"/>
                <a:gd name="T17" fmla="*/ 23 h 31"/>
                <a:gd name="T18" fmla="*/ 1 w 104"/>
                <a:gd name="T19" fmla="*/ 25 h 31"/>
                <a:gd name="T20" fmla="*/ 25 w 104"/>
                <a:gd name="T21" fmla="*/ 30 h 31"/>
                <a:gd name="T22" fmla="*/ 52 w 104"/>
                <a:gd name="T23" fmla="*/ 31 h 31"/>
                <a:gd name="T24" fmla="*/ 79 w 104"/>
                <a:gd name="T25" fmla="*/ 29 h 31"/>
                <a:gd name="T26" fmla="*/ 101 w 104"/>
                <a:gd name="T27" fmla="*/ 25 h 31"/>
                <a:gd name="T28" fmla="*/ 98 w 104"/>
                <a:gd name="T29" fmla="*/ 2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4" h="31">
                  <a:moveTo>
                    <a:pt x="98" y="20"/>
                  </a:moveTo>
                  <a:cubicBezTo>
                    <a:pt x="91" y="24"/>
                    <a:pt x="82" y="24"/>
                    <a:pt x="73" y="25"/>
                  </a:cubicBezTo>
                  <a:cubicBezTo>
                    <a:pt x="65" y="25"/>
                    <a:pt x="57" y="26"/>
                    <a:pt x="49" y="26"/>
                  </a:cubicBezTo>
                  <a:cubicBezTo>
                    <a:pt x="45" y="26"/>
                    <a:pt x="41" y="26"/>
                    <a:pt x="37" y="26"/>
                  </a:cubicBezTo>
                  <a:cubicBezTo>
                    <a:pt x="36" y="22"/>
                    <a:pt x="33" y="13"/>
                    <a:pt x="30" y="9"/>
                  </a:cubicBezTo>
                  <a:cubicBezTo>
                    <a:pt x="28" y="6"/>
                    <a:pt x="23" y="1"/>
                    <a:pt x="20" y="0"/>
                  </a:cubicBezTo>
                  <a:cubicBezTo>
                    <a:pt x="18" y="0"/>
                    <a:pt x="16" y="1"/>
                    <a:pt x="14" y="2"/>
                  </a:cubicBezTo>
                  <a:cubicBezTo>
                    <a:pt x="9" y="5"/>
                    <a:pt x="4" y="9"/>
                    <a:pt x="2" y="15"/>
                  </a:cubicBezTo>
                  <a:cubicBezTo>
                    <a:pt x="1" y="17"/>
                    <a:pt x="0" y="20"/>
                    <a:pt x="1" y="23"/>
                  </a:cubicBezTo>
                  <a:cubicBezTo>
                    <a:pt x="0" y="24"/>
                    <a:pt x="1" y="24"/>
                    <a:pt x="1" y="25"/>
                  </a:cubicBezTo>
                  <a:cubicBezTo>
                    <a:pt x="8" y="28"/>
                    <a:pt x="17" y="29"/>
                    <a:pt x="25" y="30"/>
                  </a:cubicBezTo>
                  <a:cubicBezTo>
                    <a:pt x="34" y="31"/>
                    <a:pt x="43" y="31"/>
                    <a:pt x="52" y="31"/>
                  </a:cubicBezTo>
                  <a:cubicBezTo>
                    <a:pt x="61" y="31"/>
                    <a:pt x="70" y="30"/>
                    <a:pt x="79" y="29"/>
                  </a:cubicBezTo>
                  <a:cubicBezTo>
                    <a:pt x="86" y="29"/>
                    <a:pt x="94" y="28"/>
                    <a:pt x="101" y="25"/>
                  </a:cubicBezTo>
                  <a:cubicBezTo>
                    <a:pt x="104" y="23"/>
                    <a:pt x="101" y="19"/>
                    <a:pt x="98" y="20"/>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4" name="išľidè"/>
            <p:cNvSpPr/>
            <p:nvPr/>
          </p:nvSpPr>
          <p:spPr bwMode="auto">
            <a:xfrm>
              <a:off x="7119938" y="5467350"/>
              <a:ext cx="66675" cy="42863"/>
            </a:xfrm>
            <a:custGeom>
              <a:avLst/>
              <a:gdLst>
                <a:gd name="T0" fmla="*/ 20 w 20"/>
                <a:gd name="T1" fmla="*/ 10 h 13"/>
                <a:gd name="T2" fmla="*/ 13 w 20"/>
                <a:gd name="T3" fmla="*/ 1 h 13"/>
                <a:gd name="T4" fmla="*/ 10 w 20"/>
                <a:gd name="T5" fmla="*/ 5 h 13"/>
                <a:gd name="T6" fmla="*/ 9 w 20"/>
                <a:gd name="T7" fmla="*/ 5 h 13"/>
                <a:gd name="T8" fmla="*/ 1 w 20"/>
                <a:gd name="T9" fmla="*/ 10 h 13"/>
                <a:gd name="T10" fmla="*/ 1 w 20"/>
                <a:gd name="T11" fmla="*/ 12 h 13"/>
                <a:gd name="T12" fmla="*/ 19 w 20"/>
                <a:gd name="T13" fmla="*/ 12 h 13"/>
                <a:gd name="T14" fmla="*/ 20 w 20"/>
                <a:gd name="T15" fmla="*/ 1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3">
                  <a:moveTo>
                    <a:pt x="20" y="10"/>
                  </a:moveTo>
                  <a:cubicBezTo>
                    <a:pt x="19" y="8"/>
                    <a:pt x="17" y="0"/>
                    <a:pt x="13" y="1"/>
                  </a:cubicBezTo>
                  <a:cubicBezTo>
                    <a:pt x="12" y="1"/>
                    <a:pt x="11" y="3"/>
                    <a:pt x="10" y="5"/>
                  </a:cubicBezTo>
                  <a:cubicBezTo>
                    <a:pt x="10" y="5"/>
                    <a:pt x="10" y="5"/>
                    <a:pt x="9" y="5"/>
                  </a:cubicBezTo>
                  <a:cubicBezTo>
                    <a:pt x="7" y="7"/>
                    <a:pt x="4" y="9"/>
                    <a:pt x="1" y="10"/>
                  </a:cubicBezTo>
                  <a:cubicBezTo>
                    <a:pt x="0" y="10"/>
                    <a:pt x="0" y="12"/>
                    <a:pt x="1" y="12"/>
                  </a:cubicBezTo>
                  <a:cubicBezTo>
                    <a:pt x="7" y="13"/>
                    <a:pt x="13" y="13"/>
                    <a:pt x="19" y="12"/>
                  </a:cubicBezTo>
                  <a:cubicBezTo>
                    <a:pt x="19" y="12"/>
                    <a:pt x="20" y="11"/>
                    <a:pt x="20" y="10"/>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5" name="îšḷiḑê"/>
            <p:cNvSpPr/>
            <p:nvPr/>
          </p:nvSpPr>
          <p:spPr bwMode="auto">
            <a:xfrm>
              <a:off x="4873626" y="5219700"/>
              <a:ext cx="342900" cy="311150"/>
            </a:xfrm>
            <a:custGeom>
              <a:avLst/>
              <a:gdLst>
                <a:gd name="T0" fmla="*/ 2 w 104"/>
                <a:gd name="T1" fmla="*/ 44 h 94"/>
                <a:gd name="T2" fmla="*/ 32 w 104"/>
                <a:gd name="T3" fmla="*/ 75 h 94"/>
                <a:gd name="T4" fmla="*/ 57 w 104"/>
                <a:gd name="T5" fmla="*/ 91 h 94"/>
                <a:gd name="T6" fmla="*/ 99 w 104"/>
                <a:gd name="T7" fmla="*/ 89 h 94"/>
                <a:gd name="T8" fmla="*/ 101 w 104"/>
                <a:gd name="T9" fmla="*/ 80 h 94"/>
                <a:gd name="T10" fmla="*/ 81 w 104"/>
                <a:gd name="T11" fmla="*/ 69 h 94"/>
                <a:gd name="T12" fmla="*/ 59 w 104"/>
                <a:gd name="T13" fmla="*/ 21 h 94"/>
                <a:gd name="T14" fmla="*/ 49 w 104"/>
                <a:gd name="T15" fmla="*/ 19 h 94"/>
                <a:gd name="T16" fmla="*/ 30 w 104"/>
                <a:gd name="T17" fmla="*/ 14 h 94"/>
                <a:gd name="T18" fmla="*/ 17 w 104"/>
                <a:gd name="T19" fmla="*/ 20 h 94"/>
                <a:gd name="T20" fmla="*/ 8 w 104"/>
                <a:gd name="T21" fmla="*/ 27 h 94"/>
                <a:gd name="T22" fmla="*/ 2 w 104"/>
                <a:gd name="T23" fmla="*/ 4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4" h="94">
                  <a:moveTo>
                    <a:pt x="2" y="44"/>
                  </a:moveTo>
                  <a:cubicBezTo>
                    <a:pt x="10" y="53"/>
                    <a:pt x="22" y="67"/>
                    <a:pt x="32" y="75"/>
                  </a:cubicBezTo>
                  <a:cubicBezTo>
                    <a:pt x="38" y="80"/>
                    <a:pt x="55" y="90"/>
                    <a:pt x="57" y="91"/>
                  </a:cubicBezTo>
                  <a:cubicBezTo>
                    <a:pt x="70" y="94"/>
                    <a:pt x="86" y="92"/>
                    <a:pt x="99" y="89"/>
                  </a:cubicBezTo>
                  <a:cubicBezTo>
                    <a:pt x="103" y="88"/>
                    <a:pt x="104" y="83"/>
                    <a:pt x="101" y="80"/>
                  </a:cubicBezTo>
                  <a:cubicBezTo>
                    <a:pt x="99" y="71"/>
                    <a:pt x="90" y="69"/>
                    <a:pt x="81" y="69"/>
                  </a:cubicBezTo>
                  <a:cubicBezTo>
                    <a:pt x="77" y="53"/>
                    <a:pt x="66" y="37"/>
                    <a:pt x="59" y="21"/>
                  </a:cubicBezTo>
                  <a:cubicBezTo>
                    <a:pt x="57" y="17"/>
                    <a:pt x="53" y="16"/>
                    <a:pt x="49" y="19"/>
                  </a:cubicBezTo>
                  <a:cubicBezTo>
                    <a:pt x="41" y="21"/>
                    <a:pt x="33" y="19"/>
                    <a:pt x="30" y="14"/>
                  </a:cubicBezTo>
                  <a:cubicBezTo>
                    <a:pt x="23" y="0"/>
                    <a:pt x="20" y="19"/>
                    <a:pt x="17" y="20"/>
                  </a:cubicBezTo>
                  <a:cubicBezTo>
                    <a:pt x="14" y="22"/>
                    <a:pt x="10" y="24"/>
                    <a:pt x="8" y="27"/>
                  </a:cubicBezTo>
                  <a:cubicBezTo>
                    <a:pt x="4" y="31"/>
                    <a:pt x="0" y="42"/>
                    <a:pt x="2" y="44"/>
                  </a:cubicBezTo>
                  <a:close/>
                </a:path>
              </a:pathLst>
            </a:custGeom>
            <a:solidFill>
              <a:srgbClr val="F43B5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6" name="ïsľiḋè"/>
            <p:cNvSpPr/>
            <p:nvPr/>
          </p:nvSpPr>
          <p:spPr bwMode="auto">
            <a:xfrm>
              <a:off x="4867276" y="5345113"/>
              <a:ext cx="360363" cy="195263"/>
            </a:xfrm>
            <a:custGeom>
              <a:avLst/>
              <a:gdLst>
                <a:gd name="T0" fmla="*/ 101 w 109"/>
                <a:gd name="T1" fmla="*/ 34 h 59"/>
                <a:gd name="T2" fmla="*/ 84 w 109"/>
                <a:gd name="T3" fmla="*/ 30 h 59"/>
                <a:gd name="T4" fmla="*/ 73 w 109"/>
                <a:gd name="T5" fmla="*/ 50 h 59"/>
                <a:gd name="T6" fmla="*/ 70 w 109"/>
                <a:gd name="T7" fmla="*/ 50 h 59"/>
                <a:gd name="T8" fmla="*/ 43 w 109"/>
                <a:gd name="T9" fmla="*/ 40 h 59"/>
                <a:gd name="T10" fmla="*/ 23 w 109"/>
                <a:gd name="T11" fmla="*/ 21 h 59"/>
                <a:gd name="T12" fmla="*/ 4 w 109"/>
                <a:gd name="T13" fmla="*/ 1 h 59"/>
                <a:gd name="T14" fmla="*/ 1 w 109"/>
                <a:gd name="T15" fmla="*/ 4 h 59"/>
                <a:gd name="T16" fmla="*/ 21 w 109"/>
                <a:gd name="T17" fmla="*/ 26 h 59"/>
                <a:gd name="T18" fmla="*/ 45 w 109"/>
                <a:gd name="T19" fmla="*/ 48 h 59"/>
                <a:gd name="T20" fmla="*/ 101 w 109"/>
                <a:gd name="T21" fmla="*/ 51 h 59"/>
                <a:gd name="T22" fmla="*/ 105 w 109"/>
                <a:gd name="T23" fmla="*/ 50 h 59"/>
                <a:gd name="T24" fmla="*/ 101 w 109"/>
                <a:gd name="T25" fmla="*/ 34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 h="59">
                  <a:moveTo>
                    <a:pt x="101" y="34"/>
                  </a:moveTo>
                  <a:cubicBezTo>
                    <a:pt x="97" y="30"/>
                    <a:pt x="89" y="27"/>
                    <a:pt x="84" y="30"/>
                  </a:cubicBezTo>
                  <a:cubicBezTo>
                    <a:pt x="78" y="33"/>
                    <a:pt x="74" y="43"/>
                    <a:pt x="73" y="50"/>
                  </a:cubicBezTo>
                  <a:cubicBezTo>
                    <a:pt x="72" y="50"/>
                    <a:pt x="71" y="50"/>
                    <a:pt x="70" y="50"/>
                  </a:cubicBezTo>
                  <a:cubicBezTo>
                    <a:pt x="59" y="50"/>
                    <a:pt x="51" y="47"/>
                    <a:pt x="43" y="40"/>
                  </a:cubicBezTo>
                  <a:cubicBezTo>
                    <a:pt x="36" y="34"/>
                    <a:pt x="29" y="27"/>
                    <a:pt x="23" y="21"/>
                  </a:cubicBezTo>
                  <a:cubicBezTo>
                    <a:pt x="17" y="15"/>
                    <a:pt x="11" y="7"/>
                    <a:pt x="4" y="1"/>
                  </a:cubicBezTo>
                  <a:cubicBezTo>
                    <a:pt x="3" y="0"/>
                    <a:pt x="0" y="2"/>
                    <a:pt x="1" y="4"/>
                  </a:cubicBezTo>
                  <a:cubicBezTo>
                    <a:pt x="7" y="12"/>
                    <a:pt x="14" y="19"/>
                    <a:pt x="21" y="26"/>
                  </a:cubicBezTo>
                  <a:cubicBezTo>
                    <a:pt x="29" y="34"/>
                    <a:pt x="36" y="42"/>
                    <a:pt x="45" y="48"/>
                  </a:cubicBezTo>
                  <a:cubicBezTo>
                    <a:pt x="61" y="59"/>
                    <a:pt x="83" y="55"/>
                    <a:pt x="101" y="51"/>
                  </a:cubicBezTo>
                  <a:cubicBezTo>
                    <a:pt x="103" y="51"/>
                    <a:pt x="104" y="51"/>
                    <a:pt x="105" y="50"/>
                  </a:cubicBezTo>
                  <a:cubicBezTo>
                    <a:pt x="109" y="46"/>
                    <a:pt x="104" y="37"/>
                    <a:pt x="101" y="34"/>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7" name="ísļïḋê"/>
            <p:cNvSpPr/>
            <p:nvPr/>
          </p:nvSpPr>
          <p:spPr bwMode="auto">
            <a:xfrm>
              <a:off x="4929188" y="5243513"/>
              <a:ext cx="82550" cy="61913"/>
            </a:xfrm>
            <a:custGeom>
              <a:avLst/>
              <a:gdLst>
                <a:gd name="T0" fmla="*/ 23 w 25"/>
                <a:gd name="T1" fmla="*/ 12 h 19"/>
                <a:gd name="T2" fmla="*/ 19 w 25"/>
                <a:gd name="T3" fmla="*/ 11 h 19"/>
                <a:gd name="T4" fmla="*/ 14 w 25"/>
                <a:gd name="T5" fmla="*/ 7 h 19"/>
                <a:gd name="T6" fmla="*/ 11 w 25"/>
                <a:gd name="T7" fmla="*/ 3 h 19"/>
                <a:gd name="T8" fmla="*/ 9 w 25"/>
                <a:gd name="T9" fmla="*/ 1 h 19"/>
                <a:gd name="T10" fmla="*/ 9 w 25"/>
                <a:gd name="T11" fmla="*/ 1 h 19"/>
                <a:gd name="T12" fmla="*/ 4 w 25"/>
                <a:gd name="T13" fmla="*/ 4 h 19"/>
                <a:gd name="T14" fmla="*/ 2 w 25"/>
                <a:gd name="T15" fmla="*/ 9 h 19"/>
                <a:gd name="T16" fmla="*/ 0 w 25"/>
                <a:gd name="T17" fmla="*/ 11 h 19"/>
                <a:gd name="T18" fmla="*/ 6 w 25"/>
                <a:gd name="T19" fmla="*/ 15 h 19"/>
                <a:gd name="T20" fmla="*/ 24 w 25"/>
                <a:gd name="T21" fmla="*/ 14 h 19"/>
                <a:gd name="T22" fmla="*/ 23 w 25"/>
                <a:gd name="T23" fmla="*/ 1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19">
                  <a:moveTo>
                    <a:pt x="23" y="12"/>
                  </a:moveTo>
                  <a:cubicBezTo>
                    <a:pt x="22" y="12"/>
                    <a:pt x="20" y="12"/>
                    <a:pt x="19" y="11"/>
                  </a:cubicBezTo>
                  <a:cubicBezTo>
                    <a:pt x="17" y="10"/>
                    <a:pt x="15" y="9"/>
                    <a:pt x="14" y="7"/>
                  </a:cubicBezTo>
                  <a:cubicBezTo>
                    <a:pt x="13" y="5"/>
                    <a:pt x="12" y="4"/>
                    <a:pt x="11" y="3"/>
                  </a:cubicBezTo>
                  <a:cubicBezTo>
                    <a:pt x="11" y="2"/>
                    <a:pt x="10" y="1"/>
                    <a:pt x="9" y="1"/>
                  </a:cubicBezTo>
                  <a:cubicBezTo>
                    <a:pt x="9" y="1"/>
                    <a:pt x="9" y="1"/>
                    <a:pt x="9" y="1"/>
                  </a:cubicBezTo>
                  <a:cubicBezTo>
                    <a:pt x="7" y="0"/>
                    <a:pt x="5" y="3"/>
                    <a:pt x="4" y="4"/>
                  </a:cubicBezTo>
                  <a:cubicBezTo>
                    <a:pt x="4" y="6"/>
                    <a:pt x="3" y="7"/>
                    <a:pt x="2" y="9"/>
                  </a:cubicBezTo>
                  <a:cubicBezTo>
                    <a:pt x="1" y="9"/>
                    <a:pt x="0" y="10"/>
                    <a:pt x="0" y="11"/>
                  </a:cubicBezTo>
                  <a:cubicBezTo>
                    <a:pt x="0" y="13"/>
                    <a:pt x="4" y="14"/>
                    <a:pt x="6" y="15"/>
                  </a:cubicBezTo>
                  <a:cubicBezTo>
                    <a:pt x="8" y="16"/>
                    <a:pt x="18" y="19"/>
                    <a:pt x="24" y="14"/>
                  </a:cubicBezTo>
                  <a:cubicBezTo>
                    <a:pt x="25" y="14"/>
                    <a:pt x="24" y="12"/>
                    <a:pt x="23" y="12"/>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8" name="iṣļiḋé"/>
            <p:cNvSpPr/>
            <p:nvPr/>
          </p:nvSpPr>
          <p:spPr bwMode="auto">
            <a:xfrm>
              <a:off x="4879976" y="3219450"/>
              <a:ext cx="33338" cy="58738"/>
            </a:xfrm>
            <a:custGeom>
              <a:avLst/>
              <a:gdLst>
                <a:gd name="T0" fmla="*/ 2 w 10"/>
                <a:gd name="T1" fmla="*/ 1 h 18"/>
                <a:gd name="T2" fmla="*/ 0 w 10"/>
                <a:gd name="T3" fmla="*/ 3 h 18"/>
                <a:gd name="T4" fmla="*/ 1 w 10"/>
                <a:gd name="T5" fmla="*/ 5 h 18"/>
                <a:gd name="T6" fmla="*/ 0 w 10"/>
                <a:gd name="T7" fmla="*/ 6 h 18"/>
                <a:gd name="T8" fmla="*/ 3 w 10"/>
                <a:gd name="T9" fmla="*/ 16 h 18"/>
                <a:gd name="T10" fmla="*/ 5 w 10"/>
                <a:gd name="T11" fmla="*/ 16 h 18"/>
                <a:gd name="T12" fmla="*/ 6 w 10"/>
                <a:gd name="T13" fmla="*/ 17 h 18"/>
                <a:gd name="T14" fmla="*/ 9 w 10"/>
                <a:gd name="T15" fmla="*/ 16 h 18"/>
                <a:gd name="T16" fmla="*/ 9 w 10"/>
                <a:gd name="T17" fmla="*/ 16 h 18"/>
                <a:gd name="T18" fmla="*/ 2 w 10"/>
                <a:gd name="T19"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8">
                  <a:moveTo>
                    <a:pt x="2" y="1"/>
                  </a:moveTo>
                  <a:cubicBezTo>
                    <a:pt x="1" y="0"/>
                    <a:pt x="0" y="2"/>
                    <a:pt x="0" y="3"/>
                  </a:cubicBezTo>
                  <a:cubicBezTo>
                    <a:pt x="0" y="3"/>
                    <a:pt x="0" y="4"/>
                    <a:pt x="1" y="5"/>
                  </a:cubicBezTo>
                  <a:cubicBezTo>
                    <a:pt x="0" y="5"/>
                    <a:pt x="0" y="5"/>
                    <a:pt x="0" y="6"/>
                  </a:cubicBezTo>
                  <a:cubicBezTo>
                    <a:pt x="0" y="10"/>
                    <a:pt x="1" y="13"/>
                    <a:pt x="3" y="16"/>
                  </a:cubicBezTo>
                  <a:cubicBezTo>
                    <a:pt x="3" y="17"/>
                    <a:pt x="5" y="17"/>
                    <a:pt x="5" y="16"/>
                  </a:cubicBezTo>
                  <a:cubicBezTo>
                    <a:pt x="5" y="16"/>
                    <a:pt x="6" y="17"/>
                    <a:pt x="6" y="17"/>
                  </a:cubicBezTo>
                  <a:cubicBezTo>
                    <a:pt x="7" y="18"/>
                    <a:pt x="8" y="17"/>
                    <a:pt x="9" y="16"/>
                  </a:cubicBezTo>
                  <a:cubicBezTo>
                    <a:pt x="9" y="16"/>
                    <a:pt x="9" y="16"/>
                    <a:pt x="9" y="16"/>
                  </a:cubicBezTo>
                  <a:cubicBezTo>
                    <a:pt x="10" y="11"/>
                    <a:pt x="6" y="5"/>
                    <a:pt x="2" y="1"/>
                  </a:cubicBezTo>
                  <a:close/>
                </a:path>
              </a:pathLst>
            </a:custGeom>
            <a:solidFill>
              <a:srgbClr val="052F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9" name="isļîḓe"/>
            <p:cNvSpPr/>
            <p:nvPr/>
          </p:nvSpPr>
          <p:spPr bwMode="auto">
            <a:xfrm>
              <a:off x="4784726" y="3246438"/>
              <a:ext cx="360363" cy="368300"/>
            </a:xfrm>
            <a:custGeom>
              <a:avLst/>
              <a:gdLst>
                <a:gd name="T0" fmla="*/ 5 w 109"/>
                <a:gd name="T1" fmla="*/ 46 h 112"/>
                <a:gd name="T2" fmla="*/ 51 w 109"/>
                <a:gd name="T3" fmla="*/ 84 h 112"/>
                <a:gd name="T4" fmla="*/ 51 w 109"/>
                <a:gd name="T5" fmla="*/ 84 h 112"/>
                <a:gd name="T6" fmla="*/ 47 w 109"/>
                <a:gd name="T7" fmla="*/ 105 h 112"/>
                <a:gd name="T8" fmla="*/ 53 w 109"/>
                <a:gd name="T9" fmla="*/ 108 h 112"/>
                <a:gd name="T10" fmla="*/ 54 w 109"/>
                <a:gd name="T11" fmla="*/ 105 h 112"/>
                <a:gd name="T12" fmla="*/ 64 w 109"/>
                <a:gd name="T13" fmla="*/ 103 h 112"/>
                <a:gd name="T14" fmla="*/ 64 w 109"/>
                <a:gd name="T15" fmla="*/ 102 h 112"/>
                <a:gd name="T16" fmla="*/ 67 w 109"/>
                <a:gd name="T17" fmla="*/ 99 h 112"/>
                <a:gd name="T18" fmla="*/ 67 w 109"/>
                <a:gd name="T19" fmla="*/ 98 h 112"/>
                <a:gd name="T20" fmla="*/ 72 w 109"/>
                <a:gd name="T21" fmla="*/ 96 h 112"/>
                <a:gd name="T22" fmla="*/ 73 w 109"/>
                <a:gd name="T23" fmla="*/ 95 h 112"/>
                <a:gd name="T24" fmla="*/ 103 w 109"/>
                <a:gd name="T25" fmla="*/ 59 h 112"/>
                <a:gd name="T26" fmla="*/ 102 w 109"/>
                <a:gd name="T27" fmla="*/ 38 h 112"/>
                <a:gd name="T28" fmla="*/ 37 w 109"/>
                <a:gd name="T29" fmla="*/ 3 h 112"/>
                <a:gd name="T30" fmla="*/ 5 w 109"/>
                <a:gd name="T31" fmla="*/ 46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12">
                  <a:moveTo>
                    <a:pt x="5" y="46"/>
                  </a:moveTo>
                  <a:cubicBezTo>
                    <a:pt x="10" y="68"/>
                    <a:pt x="30" y="78"/>
                    <a:pt x="51" y="84"/>
                  </a:cubicBezTo>
                  <a:cubicBezTo>
                    <a:pt x="51" y="84"/>
                    <a:pt x="51" y="84"/>
                    <a:pt x="51" y="84"/>
                  </a:cubicBezTo>
                  <a:cubicBezTo>
                    <a:pt x="52" y="91"/>
                    <a:pt x="50" y="98"/>
                    <a:pt x="47" y="105"/>
                  </a:cubicBezTo>
                  <a:cubicBezTo>
                    <a:pt x="45" y="109"/>
                    <a:pt x="50" y="112"/>
                    <a:pt x="53" y="108"/>
                  </a:cubicBezTo>
                  <a:cubicBezTo>
                    <a:pt x="53" y="107"/>
                    <a:pt x="54" y="106"/>
                    <a:pt x="54" y="105"/>
                  </a:cubicBezTo>
                  <a:cubicBezTo>
                    <a:pt x="56" y="108"/>
                    <a:pt x="62" y="108"/>
                    <a:pt x="64" y="103"/>
                  </a:cubicBezTo>
                  <a:cubicBezTo>
                    <a:pt x="64" y="103"/>
                    <a:pt x="64" y="103"/>
                    <a:pt x="64" y="102"/>
                  </a:cubicBezTo>
                  <a:cubicBezTo>
                    <a:pt x="66" y="102"/>
                    <a:pt x="67" y="101"/>
                    <a:pt x="67" y="99"/>
                  </a:cubicBezTo>
                  <a:cubicBezTo>
                    <a:pt x="67" y="99"/>
                    <a:pt x="67" y="98"/>
                    <a:pt x="67" y="98"/>
                  </a:cubicBezTo>
                  <a:cubicBezTo>
                    <a:pt x="69" y="99"/>
                    <a:pt x="71" y="98"/>
                    <a:pt x="72" y="96"/>
                  </a:cubicBezTo>
                  <a:cubicBezTo>
                    <a:pt x="73" y="96"/>
                    <a:pt x="73" y="95"/>
                    <a:pt x="73" y="95"/>
                  </a:cubicBezTo>
                  <a:cubicBezTo>
                    <a:pt x="83" y="83"/>
                    <a:pt x="95" y="72"/>
                    <a:pt x="103" y="59"/>
                  </a:cubicBezTo>
                  <a:cubicBezTo>
                    <a:pt x="109" y="51"/>
                    <a:pt x="108" y="46"/>
                    <a:pt x="102" y="38"/>
                  </a:cubicBezTo>
                  <a:cubicBezTo>
                    <a:pt x="87" y="19"/>
                    <a:pt x="63" y="0"/>
                    <a:pt x="37" y="3"/>
                  </a:cubicBezTo>
                  <a:cubicBezTo>
                    <a:pt x="15" y="5"/>
                    <a:pt x="0" y="24"/>
                    <a:pt x="5" y="46"/>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0" name="ïṩḻïdé"/>
            <p:cNvSpPr/>
            <p:nvPr/>
          </p:nvSpPr>
          <p:spPr bwMode="auto">
            <a:xfrm>
              <a:off x="4760913" y="3206750"/>
              <a:ext cx="241300" cy="355600"/>
            </a:xfrm>
            <a:custGeom>
              <a:avLst/>
              <a:gdLst>
                <a:gd name="T0" fmla="*/ 69 w 73"/>
                <a:gd name="T1" fmla="*/ 87 h 108"/>
                <a:gd name="T2" fmla="*/ 61 w 73"/>
                <a:gd name="T3" fmla="*/ 80 h 108"/>
                <a:gd name="T4" fmla="*/ 48 w 73"/>
                <a:gd name="T5" fmla="*/ 72 h 108"/>
                <a:gd name="T6" fmla="*/ 36 w 73"/>
                <a:gd name="T7" fmla="*/ 11 h 108"/>
                <a:gd name="T8" fmla="*/ 29 w 73"/>
                <a:gd name="T9" fmla="*/ 1 h 108"/>
                <a:gd name="T10" fmla="*/ 27 w 73"/>
                <a:gd name="T11" fmla="*/ 3 h 108"/>
                <a:gd name="T12" fmla="*/ 27 w 73"/>
                <a:gd name="T13" fmla="*/ 14 h 108"/>
                <a:gd name="T14" fmla="*/ 22 w 73"/>
                <a:gd name="T15" fmla="*/ 6 h 108"/>
                <a:gd name="T16" fmla="*/ 19 w 73"/>
                <a:gd name="T17" fmla="*/ 7 h 108"/>
                <a:gd name="T18" fmla="*/ 18 w 73"/>
                <a:gd name="T19" fmla="*/ 21 h 108"/>
                <a:gd name="T20" fmla="*/ 18 w 73"/>
                <a:gd name="T21" fmla="*/ 21 h 108"/>
                <a:gd name="T22" fmla="*/ 15 w 73"/>
                <a:gd name="T23" fmla="*/ 20 h 108"/>
                <a:gd name="T24" fmla="*/ 6 w 73"/>
                <a:gd name="T25" fmla="*/ 44 h 108"/>
                <a:gd name="T26" fmla="*/ 5 w 73"/>
                <a:gd name="T27" fmla="*/ 46 h 108"/>
                <a:gd name="T28" fmla="*/ 2 w 73"/>
                <a:gd name="T29" fmla="*/ 46 h 108"/>
                <a:gd name="T30" fmla="*/ 1 w 73"/>
                <a:gd name="T31" fmla="*/ 48 h 108"/>
                <a:gd name="T32" fmla="*/ 3 w 73"/>
                <a:gd name="T33" fmla="*/ 51 h 108"/>
                <a:gd name="T34" fmla="*/ 4 w 73"/>
                <a:gd name="T35" fmla="*/ 55 h 108"/>
                <a:gd name="T36" fmla="*/ 12 w 73"/>
                <a:gd name="T37" fmla="*/ 79 h 108"/>
                <a:gd name="T38" fmla="*/ 26 w 73"/>
                <a:gd name="T39" fmla="*/ 88 h 108"/>
                <a:gd name="T40" fmla="*/ 31 w 73"/>
                <a:gd name="T41" fmla="*/ 90 h 108"/>
                <a:gd name="T42" fmla="*/ 59 w 73"/>
                <a:gd name="T43" fmla="*/ 106 h 108"/>
                <a:gd name="T44" fmla="*/ 62 w 73"/>
                <a:gd name="T45" fmla="*/ 107 h 108"/>
                <a:gd name="T46" fmla="*/ 69 w 73"/>
                <a:gd name="T47" fmla="*/ 87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3" h="108">
                  <a:moveTo>
                    <a:pt x="69" y="87"/>
                  </a:moveTo>
                  <a:cubicBezTo>
                    <a:pt x="67" y="83"/>
                    <a:pt x="64" y="82"/>
                    <a:pt x="61" y="80"/>
                  </a:cubicBezTo>
                  <a:cubicBezTo>
                    <a:pt x="56" y="78"/>
                    <a:pt x="52" y="76"/>
                    <a:pt x="48" y="72"/>
                  </a:cubicBezTo>
                  <a:cubicBezTo>
                    <a:pt x="32" y="55"/>
                    <a:pt x="47" y="30"/>
                    <a:pt x="36" y="11"/>
                  </a:cubicBezTo>
                  <a:cubicBezTo>
                    <a:pt x="35" y="8"/>
                    <a:pt x="32" y="4"/>
                    <a:pt x="29" y="1"/>
                  </a:cubicBezTo>
                  <a:cubicBezTo>
                    <a:pt x="28" y="0"/>
                    <a:pt x="27" y="1"/>
                    <a:pt x="27" y="3"/>
                  </a:cubicBezTo>
                  <a:cubicBezTo>
                    <a:pt x="28" y="7"/>
                    <a:pt x="28" y="10"/>
                    <a:pt x="27" y="14"/>
                  </a:cubicBezTo>
                  <a:cubicBezTo>
                    <a:pt x="26" y="11"/>
                    <a:pt x="24" y="8"/>
                    <a:pt x="22" y="6"/>
                  </a:cubicBezTo>
                  <a:cubicBezTo>
                    <a:pt x="20" y="4"/>
                    <a:pt x="18" y="6"/>
                    <a:pt x="19" y="7"/>
                  </a:cubicBezTo>
                  <a:cubicBezTo>
                    <a:pt x="20" y="12"/>
                    <a:pt x="19" y="17"/>
                    <a:pt x="18" y="21"/>
                  </a:cubicBezTo>
                  <a:cubicBezTo>
                    <a:pt x="18" y="21"/>
                    <a:pt x="18" y="21"/>
                    <a:pt x="18" y="21"/>
                  </a:cubicBezTo>
                  <a:cubicBezTo>
                    <a:pt x="18" y="19"/>
                    <a:pt x="15" y="19"/>
                    <a:pt x="15" y="20"/>
                  </a:cubicBezTo>
                  <a:cubicBezTo>
                    <a:pt x="10" y="28"/>
                    <a:pt x="7" y="36"/>
                    <a:pt x="6" y="44"/>
                  </a:cubicBezTo>
                  <a:cubicBezTo>
                    <a:pt x="6" y="45"/>
                    <a:pt x="5" y="45"/>
                    <a:pt x="5" y="46"/>
                  </a:cubicBezTo>
                  <a:cubicBezTo>
                    <a:pt x="4" y="46"/>
                    <a:pt x="3" y="46"/>
                    <a:pt x="2" y="46"/>
                  </a:cubicBezTo>
                  <a:cubicBezTo>
                    <a:pt x="1" y="46"/>
                    <a:pt x="0" y="47"/>
                    <a:pt x="1" y="48"/>
                  </a:cubicBezTo>
                  <a:cubicBezTo>
                    <a:pt x="1" y="49"/>
                    <a:pt x="2" y="50"/>
                    <a:pt x="3" y="51"/>
                  </a:cubicBezTo>
                  <a:cubicBezTo>
                    <a:pt x="3" y="52"/>
                    <a:pt x="4" y="54"/>
                    <a:pt x="4" y="55"/>
                  </a:cubicBezTo>
                  <a:cubicBezTo>
                    <a:pt x="6" y="63"/>
                    <a:pt x="7" y="73"/>
                    <a:pt x="12" y="79"/>
                  </a:cubicBezTo>
                  <a:cubicBezTo>
                    <a:pt x="15" y="83"/>
                    <a:pt x="21" y="86"/>
                    <a:pt x="26" y="88"/>
                  </a:cubicBezTo>
                  <a:cubicBezTo>
                    <a:pt x="28" y="89"/>
                    <a:pt x="30" y="90"/>
                    <a:pt x="31" y="90"/>
                  </a:cubicBezTo>
                  <a:cubicBezTo>
                    <a:pt x="41" y="95"/>
                    <a:pt x="52" y="98"/>
                    <a:pt x="59" y="106"/>
                  </a:cubicBezTo>
                  <a:cubicBezTo>
                    <a:pt x="60" y="107"/>
                    <a:pt x="61" y="108"/>
                    <a:pt x="62" y="107"/>
                  </a:cubicBezTo>
                  <a:cubicBezTo>
                    <a:pt x="67" y="101"/>
                    <a:pt x="73" y="94"/>
                    <a:pt x="69" y="87"/>
                  </a:cubicBezTo>
                  <a:close/>
                </a:path>
              </a:pathLst>
            </a:custGeom>
            <a:solidFill>
              <a:srgbClr val="052F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1" name="îś1íḑê"/>
            <p:cNvSpPr/>
            <p:nvPr/>
          </p:nvSpPr>
          <p:spPr bwMode="auto">
            <a:xfrm>
              <a:off x="5511801" y="2886075"/>
              <a:ext cx="49213" cy="131763"/>
            </a:xfrm>
            <a:custGeom>
              <a:avLst/>
              <a:gdLst>
                <a:gd name="T0" fmla="*/ 12 w 15"/>
                <a:gd name="T1" fmla="*/ 7 h 40"/>
                <a:gd name="T2" fmla="*/ 8 w 15"/>
                <a:gd name="T3" fmla="*/ 1 h 40"/>
                <a:gd name="T4" fmla="*/ 7 w 15"/>
                <a:gd name="T5" fmla="*/ 5 h 40"/>
                <a:gd name="T6" fmla="*/ 6 w 15"/>
                <a:gd name="T7" fmla="*/ 18 h 40"/>
                <a:gd name="T8" fmla="*/ 2 w 15"/>
                <a:gd name="T9" fmla="*/ 33 h 40"/>
                <a:gd name="T10" fmla="*/ 4 w 15"/>
                <a:gd name="T11" fmla="*/ 39 h 40"/>
                <a:gd name="T12" fmla="*/ 9 w 15"/>
                <a:gd name="T13" fmla="*/ 34 h 40"/>
                <a:gd name="T14" fmla="*/ 12 w 15"/>
                <a:gd name="T15" fmla="*/ 7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40">
                  <a:moveTo>
                    <a:pt x="12" y="7"/>
                  </a:moveTo>
                  <a:cubicBezTo>
                    <a:pt x="12" y="5"/>
                    <a:pt x="11" y="0"/>
                    <a:pt x="8" y="1"/>
                  </a:cubicBezTo>
                  <a:cubicBezTo>
                    <a:pt x="6" y="1"/>
                    <a:pt x="6" y="3"/>
                    <a:pt x="7" y="5"/>
                  </a:cubicBezTo>
                  <a:cubicBezTo>
                    <a:pt x="7" y="9"/>
                    <a:pt x="7" y="14"/>
                    <a:pt x="6" y="18"/>
                  </a:cubicBezTo>
                  <a:cubicBezTo>
                    <a:pt x="6" y="23"/>
                    <a:pt x="4" y="28"/>
                    <a:pt x="2" y="33"/>
                  </a:cubicBezTo>
                  <a:cubicBezTo>
                    <a:pt x="1" y="35"/>
                    <a:pt x="0" y="39"/>
                    <a:pt x="4" y="39"/>
                  </a:cubicBezTo>
                  <a:cubicBezTo>
                    <a:pt x="7" y="40"/>
                    <a:pt x="8" y="36"/>
                    <a:pt x="9" y="34"/>
                  </a:cubicBezTo>
                  <a:cubicBezTo>
                    <a:pt x="13" y="26"/>
                    <a:pt x="15" y="16"/>
                    <a:pt x="12" y="7"/>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2" name="ísľîde"/>
            <p:cNvSpPr/>
            <p:nvPr/>
          </p:nvSpPr>
          <p:spPr bwMode="auto">
            <a:xfrm>
              <a:off x="5534026" y="2897188"/>
              <a:ext cx="46038" cy="125413"/>
            </a:xfrm>
            <a:custGeom>
              <a:avLst/>
              <a:gdLst>
                <a:gd name="T0" fmla="*/ 12 w 14"/>
                <a:gd name="T1" fmla="*/ 6 h 38"/>
                <a:gd name="T2" fmla="*/ 7 w 14"/>
                <a:gd name="T3" fmla="*/ 2 h 38"/>
                <a:gd name="T4" fmla="*/ 7 w 14"/>
                <a:gd name="T5" fmla="*/ 7 h 38"/>
                <a:gd name="T6" fmla="*/ 6 w 14"/>
                <a:gd name="T7" fmla="*/ 20 h 38"/>
                <a:gd name="T8" fmla="*/ 3 w 14"/>
                <a:gd name="T9" fmla="*/ 27 h 38"/>
                <a:gd name="T10" fmla="*/ 0 w 14"/>
                <a:gd name="T11" fmla="*/ 33 h 38"/>
                <a:gd name="T12" fmla="*/ 2 w 14"/>
                <a:gd name="T13" fmla="*/ 37 h 38"/>
                <a:gd name="T14" fmla="*/ 8 w 14"/>
                <a:gd name="T15" fmla="*/ 31 h 38"/>
                <a:gd name="T16" fmla="*/ 12 w 14"/>
                <a:gd name="T17" fmla="*/ 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8">
                  <a:moveTo>
                    <a:pt x="12" y="6"/>
                  </a:moveTo>
                  <a:cubicBezTo>
                    <a:pt x="11" y="4"/>
                    <a:pt x="10" y="0"/>
                    <a:pt x="7" y="2"/>
                  </a:cubicBezTo>
                  <a:cubicBezTo>
                    <a:pt x="6" y="3"/>
                    <a:pt x="6" y="5"/>
                    <a:pt x="7" y="7"/>
                  </a:cubicBezTo>
                  <a:cubicBezTo>
                    <a:pt x="7" y="11"/>
                    <a:pt x="7" y="15"/>
                    <a:pt x="6" y="20"/>
                  </a:cubicBezTo>
                  <a:cubicBezTo>
                    <a:pt x="5" y="22"/>
                    <a:pt x="4" y="24"/>
                    <a:pt x="3" y="27"/>
                  </a:cubicBezTo>
                  <a:cubicBezTo>
                    <a:pt x="2" y="29"/>
                    <a:pt x="1" y="31"/>
                    <a:pt x="0" y="33"/>
                  </a:cubicBezTo>
                  <a:cubicBezTo>
                    <a:pt x="0" y="35"/>
                    <a:pt x="0" y="37"/>
                    <a:pt x="2" y="37"/>
                  </a:cubicBezTo>
                  <a:cubicBezTo>
                    <a:pt x="6" y="38"/>
                    <a:pt x="7" y="34"/>
                    <a:pt x="8" y="31"/>
                  </a:cubicBezTo>
                  <a:cubicBezTo>
                    <a:pt x="12" y="23"/>
                    <a:pt x="14" y="14"/>
                    <a:pt x="12" y="6"/>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3" name="î$ļîdè"/>
            <p:cNvSpPr/>
            <p:nvPr/>
          </p:nvSpPr>
          <p:spPr bwMode="auto">
            <a:xfrm>
              <a:off x="5429251" y="2900363"/>
              <a:ext cx="174625" cy="300038"/>
            </a:xfrm>
            <a:custGeom>
              <a:avLst/>
              <a:gdLst>
                <a:gd name="T0" fmla="*/ 48 w 53"/>
                <a:gd name="T1" fmla="*/ 14 h 91"/>
                <a:gd name="T2" fmla="*/ 46 w 53"/>
                <a:gd name="T3" fmla="*/ 15 h 91"/>
                <a:gd name="T4" fmla="*/ 40 w 53"/>
                <a:gd name="T5" fmla="*/ 33 h 91"/>
                <a:gd name="T6" fmla="*/ 37 w 53"/>
                <a:gd name="T7" fmla="*/ 34 h 91"/>
                <a:gd name="T8" fmla="*/ 37 w 53"/>
                <a:gd name="T9" fmla="*/ 34 h 91"/>
                <a:gd name="T10" fmla="*/ 32 w 53"/>
                <a:gd name="T11" fmla="*/ 33 h 91"/>
                <a:gd name="T12" fmla="*/ 32 w 53"/>
                <a:gd name="T13" fmla="*/ 33 h 91"/>
                <a:gd name="T14" fmla="*/ 29 w 53"/>
                <a:gd name="T15" fmla="*/ 28 h 91"/>
                <a:gd name="T16" fmla="*/ 31 w 53"/>
                <a:gd name="T17" fmla="*/ 18 h 91"/>
                <a:gd name="T18" fmla="*/ 31 w 53"/>
                <a:gd name="T19" fmla="*/ 3 h 91"/>
                <a:gd name="T20" fmla="*/ 31 w 53"/>
                <a:gd name="T21" fmla="*/ 2 h 91"/>
                <a:gd name="T22" fmla="*/ 28 w 53"/>
                <a:gd name="T23" fmla="*/ 0 h 91"/>
                <a:gd name="T24" fmla="*/ 27 w 53"/>
                <a:gd name="T25" fmla="*/ 6 h 91"/>
                <a:gd name="T26" fmla="*/ 25 w 53"/>
                <a:gd name="T27" fmla="*/ 19 h 91"/>
                <a:gd name="T28" fmla="*/ 21 w 53"/>
                <a:gd name="T29" fmla="*/ 28 h 91"/>
                <a:gd name="T30" fmla="*/ 8 w 53"/>
                <a:gd name="T31" fmla="*/ 59 h 91"/>
                <a:gd name="T32" fmla="*/ 7 w 53"/>
                <a:gd name="T33" fmla="*/ 62 h 91"/>
                <a:gd name="T34" fmla="*/ 5 w 53"/>
                <a:gd name="T35" fmla="*/ 69 h 91"/>
                <a:gd name="T36" fmla="*/ 1 w 53"/>
                <a:gd name="T37" fmla="*/ 80 h 91"/>
                <a:gd name="T38" fmla="*/ 0 w 53"/>
                <a:gd name="T39" fmla="*/ 81 h 91"/>
                <a:gd name="T40" fmla="*/ 0 w 53"/>
                <a:gd name="T41" fmla="*/ 81 h 91"/>
                <a:gd name="T42" fmla="*/ 1 w 53"/>
                <a:gd name="T43" fmla="*/ 82 h 91"/>
                <a:gd name="T44" fmla="*/ 13 w 53"/>
                <a:gd name="T45" fmla="*/ 86 h 91"/>
                <a:gd name="T46" fmla="*/ 20 w 53"/>
                <a:gd name="T47" fmla="*/ 88 h 91"/>
                <a:gd name="T48" fmla="*/ 22 w 53"/>
                <a:gd name="T49" fmla="*/ 75 h 91"/>
                <a:gd name="T50" fmla="*/ 24 w 53"/>
                <a:gd name="T51" fmla="*/ 68 h 91"/>
                <a:gd name="T52" fmla="*/ 42 w 53"/>
                <a:gd name="T53" fmla="*/ 44 h 91"/>
                <a:gd name="T54" fmla="*/ 43 w 53"/>
                <a:gd name="T55" fmla="*/ 40 h 91"/>
                <a:gd name="T56" fmla="*/ 45 w 53"/>
                <a:gd name="T57" fmla="*/ 36 h 91"/>
                <a:gd name="T58" fmla="*/ 48 w 53"/>
                <a:gd name="T59" fmla="*/ 27 h 91"/>
                <a:gd name="T60" fmla="*/ 48 w 53"/>
                <a:gd name="T61" fmla="*/ 14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3" h="91">
                  <a:moveTo>
                    <a:pt x="48" y="14"/>
                  </a:moveTo>
                  <a:cubicBezTo>
                    <a:pt x="47" y="13"/>
                    <a:pt x="47" y="14"/>
                    <a:pt x="46" y="15"/>
                  </a:cubicBezTo>
                  <a:cubicBezTo>
                    <a:pt x="46" y="21"/>
                    <a:pt x="43" y="27"/>
                    <a:pt x="40" y="33"/>
                  </a:cubicBezTo>
                  <a:cubicBezTo>
                    <a:pt x="40" y="34"/>
                    <a:pt x="39" y="35"/>
                    <a:pt x="37" y="34"/>
                  </a:cubicBezTo>
                  <a:cubicBezTo>
                    <a:pt x="37" y="34"/>
                    <a:pt x="37" y="34"/>
                    <a:pt x="37" y="34"/>
                  </a:cubicBezTo>
                  <a:cubicBezTo>
                    <a:pt x="35" y="34"/>
                    <a:pt x="34" y="34"/>
                    <a:pt x="32" y="33"/>
                  </a:cubicBezTo>
                  <a:cubicBezTo>
                    <a:pt x="32" y="33"/>
                    <a:pt x="32" y="33"/>
                    <a:pt x="32" y="33"/>
                  </a:cubicBezTo>
                  <a:cubicBezTo>
                    <a:pt x="29" y="32"/>
                    <a:pt x="28" y="30"/>
                    <a:pt x="29" y="28"/>
                  </a:cubicBezTo>
                  <a:cubicBezTo>
                    <a:pt x="30" y="25"/>
                    <a:pt x="30" y="21"/>
                    <a:pt x="31" y="18"/>
                  </a:cubicBezTo>
                  <a:cubicBezTo>
                    <a:pt x="31" y="14"/>
                    <a:pt x="32" y="8"/>
                    <a:pt x="31" y="3"/>
                  </a:cubicBezTo>
                  <a:cubicBezTo>
                    <a:pt x="31" y="3"/>
                    <a:pt x="31" y="2"/>
                    <a:pt x="31" y="2"/>
                  </a:cubicBezTo>
                  <a:cubicBezTo>
                    <a:pt x="31" y="1"/>
                    <a:pt x="29" y="0"/>
                    <a:pt x="28" y="0"/>
                  </a:cubicBezTo>
                  <a:cubicBezTo>
                    <a:pt x="27" y="1"/>
                    <a:pt x="26" y="4"/>
                    <a:pt x="27" y="6"/>
                  </a:cubicBezTo>
                  <a:cubicBezTo>
                    <a:pt x="26" y="10"/>
                    <a:pt x="26" y="14"/>
                    <a:pt x="25" y="19"/>
                  </a:cubicBezTo>
                  <a:cubicBezTo>
                    <a:pt x="24" y="22"/>
                    <a:pt x="21" y="28"/>
                    <a:pt x="21" y="28"/>
                  </a:cubicBezTo>
                  <a:cubicBezTo>
                    <a:pt x="15" y="38"/>
                    <a:pt x="9" y="48"/>
                    <a:pt x="8" y="59"/>
                  </a:cubicBezTo>
                  <a:cubicBezTo>
                    <a:pt x="8" y="61"/>
                    <a:pt x="8" y="61"/>
                    <a:pt x="7" y="62"/>
                  </a:cubicBezTo>
                  <a:cubicBezTo>
                    <a:pt x="6" y="64"/>
                    <a:pt x="6" y="67"/>
                    <a:pt x="5" y="69"/>
                  </a:cubicBezTo>
                  <a:cubicBezTo>
                    <a:pt x="3" y="72"/>
                    <a:pt x="2" y="76"/>
                    <a:pt x="1" y="80"/>
                  </a:cubicBezTo>
                  <a:cubicBezTo>
                    <a:pt x="0" y="80"/>
                    <a:pt x="0" y="81"/>
                    <a:pt x="0" y="81"/>
                  </a:cubicBezTo>
                  <a:cubicBezTo>
                    <a:pt x="0" y="81"/>
                    <a:pt x="0" y="81"/>
                    <a:pt x="0" y="81"/>
                  </a:cubicBezTo>
                  <a:cubicBezTo>
                    <a:pt x="0" y="82"/>
                    <a:pt x="1" y="82"/>
                    <a:pt x="1" y="82"/>
                  </a:cubicBezTo>
                  <a:cubicBezTo>
                    <a:pt x="5" y="84"/>
                    <a:pt x="9" y="85"/>
                    <a:pt x="13" y="86"/>
                  </a:cubicBezTo>
                  <a:cubicBezTo>
                    <a:pt x="15" y="87"/>
                    <a:pt x="20" y="91"/>
                    <a:pt x="20" y="88"/>
                  </a:cubicBezTo>
                  <a:cubicBezTo>
                    <a:pt x="21" y="81"/>
                    <a:pt x="21" y="78"/>
                    <a:pt x="22" y="75"/>
                  </a:cubicBezTo>
                  <a:cubicBezTo>
                    <a:pt x="22" y="73"/>
                    <a:pt x="23" y="70"/>
                    <a:pt x="24" y="68"/>
                  </a:cubicBezTo>
                  <a:cubicBezTo>
                    <a:pt x="25" y="65"/>
                    <a:pt x="38" y="53"/>
                    <a:pt x="42" y="44"/>
                  </a:cubicBezTo>
                  <a:cubicBezTo>
                    <a:pt x="42" y="43"/>
                    <a:pt x="43" y="41"/>
                    <a:pt x="43" y="40"/>
                  </a:cubicBezTo>
                  <a:cubicBezTo>
                    <a:pt x="44" y="38"/>
                    <a:pt x="44" y="37"/>
                    <a:pt x="45" y="36"/>
                  </a:cubicBezTo>
                  <a:cubicBezTo>
                    <a:pt x="46" y="33"/>
                    <a:pt x="47" y="30"/>
                    <a:pt x="48" y="27"/>
                  </a:cubicBezTo>
                  <a:cubicBezTo>
                    <a:pt x="49" y="24"/>
                    <a:pt x="53" y="15"/>
                    <a:pt x="48" y="14"/>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4" name="ïṥļiďè"/>
            <p:cNvSpPr/>
            <p:nvPr/>
          </p:nvSpPr>
          <p:spPr bwMode="auto">
            <a:xfrm>
              <a:off x="5045076" y="4287838"/>
              <a:ext cx="247650" cy="876300"/>
            </a:xfrm>
            <a:custGeom>
              <a:avLst/>
              <a:gdLst>
                <a:gd name="T0" fmla="*/ 3 w 75"/>
                <a:gd name="T1" fmla="*/ 255 h 266"/>
                <a:gd name="T2" fmla="*/ 46 w 75"/>
                <a:gd name="T3" fmla="*/ 132 h 266"/>
                <a:gd name="T4" fmla="*/ 46 w 75"/>
                <a:gd name="T5" fmla="*/ 132 h 266"/>
                <a:gd name="T6" fmla="*/ 46 w 75"/>
                <a:gd name="T7" fmla="*/ 128 h 266"/>
                <a:gd name="T8" fmla="*/ 56 w 75"/>
                <a:gd name="T9" fmla="*/ 74 h 266"/>
                <a:gd name="T10" fmla="*/ 60 w 75"/>
                <a:gd name="T11" fmla="*/ 52 h 266"/>
                <a:gd name="T12" fmla="*/ 66 w 75"/>
                <a:gd name="T13" fmla="*/ 5 h 266"/>
                <a:gd name="T14" fmla="*/ 73 w 75"/>
                <a:gd name="T15" fmla="*/ 5 h 266"/>
                <a:gd name="T16" fmla="*/ 75 w 75"/>
                <a:gd name="T17" fmla="*/ 19 h 266"/>
                <a:gd name="T18" fmla="*/ 73 w 75"/>
                <a:gd name="T19" fmla="*/ 50 h 266"/>
                <a:gd name="T20" fmla="*/ 70 w 75"/>
                <a:gd name="T21" fmla="*/ 70 h 266"/>
                <a:gd name="T22" fmla="*/ 62 w 75"/>
                <a:gd name="T23" fmla="*/ 115 h 266"/>
                <a:gd name="T24" fmla="*/ 59 w 75"/>
                <a:gd name="T25" fmla="*/ 131 h 266"/>
                <a:gd name="T26" fmla="*/ 58 w 75"/>
                <a:gd name="T27" fmla="*/ 133 h 266"/>
                <a:gd name="T28" fmla="*/ 58 w 75"/>
                <a:gd name="T29" fmla="*/ 135 h 266"/>
                <a:gd name="T30" fmla="*/ 16 w 75"/>
                <a:gd name="T31" fmla="*/ 260 h 266"/>
                <a:gd name="T32" fmla="*/ 3 w 75"/>
                <a:gd name="T33" fmla="*/ 255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5" h="266">
                  <a:moveTo>
                    <a:pt x="3" y="255"/>
                  </a:moveTo>
                  <a:cubicBezTo>
                    <a:pt x="17" y="214"/>
                    <a:pt x="35" y="175"/>
                    <a:pt x="46" y="132"/>
                  </a:cubicBezTo>
                  <a:cubicBezTo>
                    <a:pt x="46" y="132"/>
                    <a:pt x="46" y="132"/>
                    <a:pt x="46" y="132"/>
                  </a:cubicBezTo>
                  <a:cubicBezTo>
                    <a:pt x="46" y="131"/>
                    <a:pt x="45" y="130"/>
                    <a:pt x="46" y="128"/>
                  </a:cubicBezTo>
                  <a:cubicBezTo>
                    <a:pt x="48" y="110"/>
                    <a:pt x="52" y="92"/>
                    <a:pt x="56" y="74"/>
                  </a:cubicBezTo>
                  <a:cubicBezTo>
                    <a:pt x="57" y="67"/>
                    <a:pt x="58" y="59"/>
                    <a:pt x="60" y="52"/>
                  </a:cubicBezTo>
                  <a:cubicBezTo>
                    <a:pt x="61" y="36"/>
                    <a:pt x="62" y="20"/>
                    <a:pt x="66" y="5"/>
                  </a:cubicBezTo>
                  <a:cubicBezTo>
                    <a:pt x="67" y="0"/>
                    <a:pt x="73" y="2"/>
                    <a:pt x="73" y="5"/>
                  </a:cubicBezTo>
                  <a:cubicBezTo>
                    <a:pt x="74" y="10"/>
                    <a:pt x="74" y="15"/>
                    <a:pt x="75" y="19"/>
                  </a:cubicBezTo>
                  <a:cubicBezTo>
                    <a:pt x="75" y="20"/>
                    <a:pt x="74" y="41"/>
                    <a:pt x="73" y="50"/>
                  </a:cubicBezTo>
                  <a:cubicBezTo>
                    <a:pt x="72" y="57"/>
                    <a:pt x="71" y="64"/>
                    <a:pt x="70" y="70"/>
                  </a:cubicBezTo>
                  <a:cubicBezTo>
                    <a:pt x="68" y="85"/>
                    <a:pt x="65" y="100"/>
                    <a:pt x="62" y="115"/>
                  </a:cubicBezTo>
                  <a:cubicBezTo>
                    <a:pt x="61" y="121"/>
                    <a:pt x="60" y="126"/>
                    <a:pt x="59" y="131"/>
                  </a:cubicBezTo>
                  <a:cubicBezTo>
                    <a:pt x="59" y="132"/>
                    <a:pt x="59" y="133"/>
                    <a:pt x="58" y="133"/>
                  </a:cubicBezTo>
                  <a:cubicBezTo>
                    <a:pt x="58" y="134"/>
                    <a:pt x="58" y="134"/>
                    <a:pt x="58" y="135"/>
                  </a:cubicBezTo>
                  <a:cubicBezTo>
                    <a:pt x="49" y="177"/>
                    <a:pt x="37" y="222"/>
                    <a:pt x="16" y="260"/>
                  </a:cubicBezTo>
                  <a:cubicBezTo>
                    <a:pt x="12" y="266"/>
                    <a:pt x="0" y="262"/>
                    <a:pt x="3" y="255"/>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5" name="iśľíḋê"/>
            <p:cNvSpPr/>
            <p:nvPr/>
          </p:nvSpPr>
          <p:spPr bwMode="auto">
            <a:xfrm>
              <a:off x="4968876" y="5072063"/>
              <a:ext cx="39688" cy="161925"/>
            </a:xfrm>
            <a:custGeom>
              <a:avLst/>
              <a:gdLst>
                <a:gd name="T0" fmla="*/ 4 w 12"/>
                <a:gd name="T1" fmla="*/ 0 h 49"/>
                <a:gd name="T2" fmla="*/ 0 w 12"/>
                <a:gd name="T3" fmla="*/ 46 h 49"/>
                <a:gd name="T4" fmla="*/ 11 w 12"/>
                <a:gd name="T5" fmla="*/ 38 h 49"/>
                <a:gd name="T6" fmla="*/ 4 w 12"/>
                <a:gd name="T7" fmla="*/ 0 h 49"/>
              </a:gdLst>
              <a:ahLst/>
              <a:cxnLst>
                <a:cxn ang="0">
                  <a:pos x="T0" y="T1"/>
                </a:cxn>
                <a:cxn ang="0">
                  <a:pos x="T2" y="T3"/>
                </a:cxn>
                <a:cxn ang="0">
                  <a:pos x="T4" y="T5"/>
                </a:cxn>
                <a:cxn ang="0">
                  <a:pos x="T6" y="T7"/>
                </a:cxn>
              </a:cxnLst>
              <a:rect l="0" t="0" r="r" b="b"/>
              <a:pathLst>
                <a:path w="12" h="49">
                  <a:moveTo>
                    <a:pt x="4" y="0"/>
                  </a:moveTo>
                  <a:cubicBezTo>
                    <a:pt x="2" y="16"/>
                    <a:pt x="1" y="31"/>
                    <a:pt x="0" y="46"/>
                  </a:cubicBezTo>
                  <a:cubicBezTo>
                    <a:pt x="4" y="49"/>
                    <a:pt x="12" y="45"/>
                    <a:pt x="11" y="38"/>
                  </a:cubicBezTo>
                  <a:cubicBezTo>
                    <a:pt x="8" y="25"/>
                    <a:pt x="5" y="13"/>
                    <a:pt x="4" y="0"/>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6" name="íṥ1iḋê"/>
            <p:cNvSpPr/>
            <p:nvPr/>
          </p:nvSpPr>
          <p:spPr bwMode="auto">
            <a:xfrm>
              <a:off x="5002213" y="4811713"/>
              <a:ext cx="33338" cy="134938"/>
            </a:xfrm>
            <a:custGeom>
              <a:avLst/>
              <a:gdLst>
                <a:gd name="T0" fmla="*/ 0 w 10"/>
                <a:gd name="T1" fmla="*/ 41 h 41"/>
                <a:gd name="T2" fmla="*/ 9 w 10"/>
                <a:gd name="T3" fmla="*/ 4 h 41"/>
                <a:gd name="T4" fmla="*/ 4 w 10"/>
                <a:gd name="T5" fmla="*/ 0 h 41"/>
                <a:gd name="T6" fmla="*/ 0 w 10"/>
                <a:gd name="T7" fmla="*/ 41 h 41"/>
              </a:gdLst>
              <a:ahLst/>
              <a:cxnLst>
                <a:cxn ang="0">
                  <a:pos x="T0" y="T1"/>
                </a:cxn>
                <a:cxn ang="0">
                  <a:pos x="T2" y="T3"/>
                </a:cxn>
                <a:cxn ang="0">
                  <a:pos x="T4" y="T5"/>
                </a:cxn>
                <a:cxn ang="0">
                  <a:pos x="T6" y="T7"/>
                </a:cxn>
              </a:cxnLst>
              <a:rect l="0" t="0" r="r" b="b"/>
              <a:pathLst>
                <a:path w="10" h="41">
                  <a:moveTo>
                    <a:pt x="0" y="41"/>
                  </a:moveTo>
                  <a:cubicBezTo>
                    <a:pt x="4" y="29"/>
                    <a:pt x="10" y="17"/>
                    <a:pt x="9" y="4"/>
                  </a:cubicBezTo>
                  <a:cubicBezTo>
                    <a:pt x="8" y="2"/>
                    <a:pt x="6" y="0"/>
                    <a:pt x="4" y="0"/>
                  </a:cubicBezTo>
                  <a:cubicBezTo>
                    <a:pt x="3" y="14"/>
                    <a:pt x="2" y="28"/>
                    <a:pt x="0" y="41"/>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7" name="ïŝḻîḓe"/>
            <p:cNvSpPr/>
            <p:nvPr/>
          </p:nvSpPr>
          <p:spPr bwMode="auto">
            <a:xfrm>
              <a:off x="4932363" y="4838700"/>
              <a:ext cx="66675" cy="342900"/>
            </a:xfrm>
            <a:custGeom>
              <a:avLst/>
              <a:gdLst>
                <a:gd name="T0" fmla="*/ 20 w 20"/>
                <a:gd name="T1" fmla="*/ 2 h 104"/>
                <a:gd name="T2" fmla="*/ 18 w 20"/>
                <a:gd name="T3" fmla="*/ 1 h 104"/>
                <a:gd name="T4" fmla="*/ 3 w 20"/>
                <a:gd name="T5" fmla="*/ 51 h 104"/>
                <a:gd name="T6" fmla="*/ 6 w 20"/>
                <a:gd name="T7" fmla="*/ 103 h 104"/>
                <a:gd name="T8" fmla="*/ 8 w 20"/>
                <a:gd name="T9" fmla="*/ 102 h 104"/>
                <a:gd name="T10" fmla="*/ 20 w 20"/>
                <a:gd name="T11" fmla="*/ 2 h 104"/>
              </a:gdLst>
              <a:ahLst/>
              <a:cxnLst>
                <a:cxn ang="0">
                  <a:pos x="T0" y="T1"/>
                </a:cxn>
                <a:cxn ang="0">
                  <a:pos x="T2" y="T3"/>
                </a:cxn>
                <a:cxn ang="0">
                  <a:pos x="T4" y="T5"/>
                </a:cxn>
                <a:cxn ang="0">
                  <a:pos x="T6" y="T7"/>
                </a:cxn>
                <a:cxn ang="0">
                  <a:pos x="T8" y="T9"/>
                </a:cxn>
                <a:cxn ang="0">
                  <a:pos x="T10" y="T11"/>
                </a:cxn>
              </a:cxnLst>
              <a:rect l="0" t="0" r="r" b="b"/>
              <a:pathLst>
                <a:path w="20" h="104">
                  <a:moveTo>
                    <a:pt x="20" y="2"/>
                  </a:moveTo>
                  <a:cubicBezTo>
                    <a:pt x="20" y="1"/>
                    <a:pt x="19" y="0"/>
                    <a:pt x="18" y="1"/>
                  </a:cubicBezTo>
                  <a:cubicBezTo>
                    <a:pt x="11" y="17"/>
                    <a:pt x="5" y="35"/>
                    <a:pt x="3" y="51"/>
                  </a:cubicBezTo>
                  <a:cubicBezTo>
                    <a:pt x="0" y="68"/>
                    <a:pt x="2" y="86"/>
                    <a:pt x="6" y="103"/>
                  </a:cubicBezTo>
                  <a:cubicBezTo>
                    <a:pt x="6" y="104"/>
                    <a:pt x="8" y="104"/>
                    <a:pt x="8" y="102"/>
                  </a:cubicBezTo>
                  <a:cubicBezTo>
                    <a:pt x="11" y="69"/>
                    <a:pt x="17" y="36"/>
                    <a:pt x="20" y="2"/>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8" name="iṣḻîdé"/>
            <p:cNvSpPr/>
            <p:nvPr/>
          </p:nvSpPr>
          <p:spPr bwMode="auto">
            <a:xfrm>
              <a:off x="5213351" y="3157538"/>
              <a:ext cx="287338" cy="1152525"/>
            </a:xfrm>
            <a:custGeom>
              <a:avLst/>
              <a:gdLst>
                <a:gd name="T0" fmla="*/ 64 w 87"/>
                <a:gd name="T1" fmla="*/ 1 h 350"/>
                <a:gd name="T2" fmla="*/ 24 w 87"/>
                <a:gd name="T3" fmla="*/ 80 h 350"/>
                <a:gd name="T4" fmla="*/ 17 w 87"/>
                <a:gd name="T5" fmla="*/ 91 h 350"/>
                <a:gd name="T6" fmla="*/ 9 w 87"/>
                <a:gd name="T7" fmla="*/ 106 h 350"/>
                <a:gd name="T8" fmla="*/ 1 w 87"/>
                <a:gd name="T9" fmla="*/ 150 h 350"/>
                <a:gd name="T10" fmla="*/ 6 w 87"/>
                <a:gd name="T11" fmla="*/ 183 h 350"/>
                <a:gd name="T12" fmla="*/ 12 w 87"/>
                <a:gd name="T13" fmla="*/ 210 h 350"/>
                <a:gd name="T14" fmla="*/ 14 w 87"/>
                <a:gd name="T15" fmla="*/ 329 h 350"/>
                <a:gd name="T16" fmla="*/ 52 w 87"/>
                <a:gd name="T17" fmla="*/ 349 h 350"/>
                <a:gd name="T18" fmla="*/ 62 w 87"/>
                <a:gd name="T19" fmla="*/ 345 h 350"/>
                <a:gd name="T20" fmla="*/ 64 w 87"/>
                <a:gd name="T21" fmla="*/ 333 h 350"/>
                <a:gd name="T22" fmla="*/ 60 w 87"/>
                <a:gd name="T23" fmla="*/ 314 h 350"/>
                <a:gd name="T24" fmla="*/ 24 w 87"/>
                <a:gd name="T25" fmla="*/ 141 h 350"/>
                <a:gd name="T26" fmla="*/ 31 w 87"/>
                <a:gd name="T27" fmla="*/ 127 h 350"/>
                <a:gd name="T28" fmla="*/ 62 w 87"/>
                <a:gd name="T29" fmla="*/ 76 h 350"/>
                <a:gd name="T30" fmla="*/ 87 w 87"/>
                <a:gd name="T31" fmla="*/ 10 h 350"/>
                <a:gd name="T32" fmla="*/ 86 w 87"/>
                <a:gd name="T33" fmla="*/ 8 h 350"/>
                <a:gd name="T34" fmla="*/ 66 w 87"/>
                <a:gd name="T35" fmla="*/ 0 h 350"/>
                <a:gd name="T36" fmla="*/ 64 w 87"/>
                <a:gd name="T37" fmla="*/ 1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7" h="350">
                  <a:moveTo>
                    <a:pt x="64" y="1"/>
                  </a:moveTo>
                  <a:cubicBezTo>
                    <a:pt x="60" y="11"/>
                    <a:pt x="37" y="62"/>
                    <a:pt x="24" y="80"/>
                  </a:cubicBezTo>
                  <a:cubicBezTo>
                    <a:pt x="22" y="84"/>
                    <a:pt x="19" y="87"/>
                    <a:pt x="17" y="91"/>
                  </a:cubicBezTo>
                  <a:cubicBezTo>
                    <a:pt x="14" y="96"/>
                    <a:pt x="12" y="101"/>
                    <a:pt x="9" y="106"/>
                  </a:cubicBezTo>
                  <a:cubicBezTo>
                    <a:pt x="1" y="121"/>
                    <a:pt x="0" y="130"/>
                    <a:pt x="1" y="150"/>
                  </a:cubicBezTo>
                  <a:cubicBezTo>
                    <a:pt x="1" y="161"/>
                    <a:pt x="4" y="175"/>
                    <a:pt x="6" y="183"/>
                  </a:cubicBezTo>
                  <a:cubicBezTo>
                    <a:pt x="8" y="192"/>
                    <a:pt x="10" y="201"/>
                    <a:pt x="12" y="210"/>
                  </a:cubicBezTo>
                  <a:cubicBezTo>
                    <a:pt x="19" y="245"/>
                    <a:pt x="11" y="327"/>
                    <a:pt x="14" y="329"/>
                  </a:cubicBezTo>
                  <a:cubicBezTo>
                    <a:pt x="25" y="337"/>
                    <a:pt x="39" y="345"/>
                    <a:pt x="52" y="349"/>
                  </a:cubicBezTo>
                  <a:cubicBezTo>
                    <a:pt x="57" y="350"/>
                    <a:pt x="61" y="349"/>
                    <a:pt x="62" y="345"/>
                  </a:cubicBezTo>
                  <a:cubicBezTo>
                    <a:pt x="66" y="342"/>
                    <a:pt x="65" y="337"/>
                    <a:pt x="64" y="333"/>
                  </a:cubicBezTo>
                  <a:cubicBezTo>
                    <a:pt x="63" y="326"/>
                    <a:pt x="62" y="320"/>
                    <a:pt x="60" y="314"/>
                  </a:cubicBezTo>
                  <a:cubicBezTo>
                    <a:pt x="49" y="256"/>
                    <a:pt x="20" y="171"/>
                    <a:pt x="24" y="141"/>
                  </a:cubicBezTo>
                  <a:cubicBezTo>
                    <a:pt x="25" y="134"/>
                    <a:pt x="30" y="129"/>
                    <a:pt x="31" y="127"/>
                  </a:cubicBezTo>
                  <a:cubicBezTo>
                    <a:pt x="43" y="111"/>
                    <a:pt x="53" y="94"/>
                    <a:pt x="62" y="76"/>
                  </a:cubicBezTo>
                  <a:cubicBezTo>
                    <a:pt x="70" y="60"/>
                    <a:pt x="83" y="27"/>
                    <a:pt x="87" y="10"/>
                  </a:cubicBezTo>
                  <a:cubicBezTo>
                    <a:pt x="87" y="9"/>
                    <a:pt x="87" y="8"/>
                    <a:pt x="86" y="8"/>
                  </a:cubicBezTo>
                  <a:cubicBezTo>
                    <a:pt x="79" y="7"/>
                    <a:pt x="71" y="5"/>
                    <a:pt x="66" y="0"/>
                  </a:cubicBezTo>
                  <a:cubicBezTo>
                    <a:pt x="66" y="0"/>
                    <a:pt x="65" y="0"/>
                    <a:pt x="64" y="1"/>
                  </a:cubicBezTo>
                  <a:close/>
                </a:path>
              </a:pathLst>
            </a:custGeom>
            <a:solidFill>
              <a:srgbClr val="005C7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9" name="îṡľîdé"/>
            <p:cNvSpPr/>
            <p:nvPr/>
          </p:nvSpPr>
          <p:spPr bwMode="auto">
            <a:xfrm>
              <a:off x="4916488" y="3543300"/>
              <a:ext cx="406400" cy="622300"/>
            </a:xfrm>
            <a:custGeom>
              <a:avLst/>
              <a:gdLst>
                <a:gd name="T0" fmla="*/ 90 w 123"/>
                <a:gd name="T1" fmla="*/ 28 h 189"/>
                <a:gd name="T2" fmla="*/ 78 w 123"/>
                <a:gd name="T3" fmla="*/ 10 h 189"/>
                <a:gd name="T4" fmla="*/ 22 w 123"/>
                <a:gd name="T5" fmla="*/ 1 h 189"/>
                <a:gd name="T6" fmla="*/ 6 w 123"/>
                <a:gd name="T7" fmla="*/ 119 h 189"/>
                <a:gd name="T8" fmla="*/ 35 w 123"/>
                <a:gd name="T9" fmla="*/ 177 h 189"/>
                <a:gd name="T10" fmla="*/ 102 w 123"/>
                <a:gd name="T11" fmla="*/ 183 h 189"/>
                <a:gd name="T12" fmla="*/ 122 w 123"/>
                <a:gd name="T13" fmla="*/ 171 h 189"/>
                <a:gd name="T14" fmla="*/ 90 w 123"/>
                <a:gd name="T15" fmla="*/ 28 h 1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3" h="189">
                  <a:moveTo>
                    <a:pt x="90" y="28"/>
                  </a:moveTo>
                  <a:cubicBezTo>
                    <a:pt x="90" y="23"/>
                    <a:pt x="78" y="10"/>
                    <a:pt x="78" y="10"/>
                  </a:cubicBezTo>
                  <a:cubicBezTo>
                    <a:pt x="77" y="9"/>
                    <a:pt x="24" y="0"/>
                    <a:pt x="22" y="1"/>
                  </a:cubicBezTo>
                  <a:cubicBezTo>
                    <a:pt x="2" y="4"/>
                    <a:pt x="0" y="94"/>
                    <a:pt x="6" y="119"/>
                  </a:cubicBezTo>
                  <a:cubicBezTo>
                    <a:pt x="11" y="139"/>
                    <a:pt x="14" y="167"/>
                    <a:pt x="35" y="177"/>
                  </a:cubicBezTo>
                  <a:cubicBezTo>
                    <a:pt x="57" y="189"/>
                    <a:pt x="81" y="174"/>
                    <a:pt x="102" y="183"/>
                  </a:cubicBezTo>
                  <a:cubicBezTo>
                    <a:pt x="111" y="187"/>
                    <a:pt x="123" y="181"/>
                    <a:pt x="122" y="171"/>
                  </a:cubicBezTo>
                  <a:cubicBezTo>
                    <a:pt x="120" y="143"/>
                    <a:pt x="94" y="63"/>
                    <a:pt x="90" y="2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0" name="ïṣľîdè"/>
            <p:cNvSpPr/>
            <p:nvPr/>
          </p:nvSpPr>
          <p:spPr bwMode="auto">
            <a:xfrm>
              <a:off x="4873626" y="3268663"/>
              <a:ext cx="76200" cy="198438"/>
            </a:xfrm>
            <a:custGeom>
              <a:avLst/>
              <a:gdLst>
                <a:gd name="T0" fmla="*/ 22 w 23"/>
                <a:gd name="T1" fmla="*/ 47 h 60"/>
                <a:gd name="T2" fmla="*/ 15 w 23"/>
                <a:gd name="T3" fmla="*/ 38 h 60"/>
                <a:gd name="T4" fmla="*/ 4 w 23"/>
                <a:gd name="T5" fmla="*/ 2 h 60"/>
                <a:gd name="T6" fmla="*/ 0 w 23"/>
                <a:gd name="T7" fmla="*/ 4 h 60"/>
                <a:gd name="T8" fmla="*/ 3 w 23"/>
                <a:gd name="T9" fmla="*/ 28 h 60"/>
                <a:gd name="T10" fmla="*/ 1 w 23"/>
                <a:gd name="T11" fmla="*/ 29 h 60"/>
                <a:gd name="T12" fmla="*/ 4 w 23"/>
                <a:gd name="T13" fmla="*/ 33 h 60"/>
                <a:gd name="T14" fmla="*/ 4 w 23"/>
                <a:gd name="T15" fmla="*/ 36 h 60"/>
                <a:gd name="T16" fmla="*/ 4 w 23"/>
                <a:gd name="T17" fmla="*/ 38 h 60"/>
                <a:gd name="T18" fmla="*/ 5 w 23"/>
                <a:gd name="T19" fmla="*/ 39 h 60"/>
                <a:gd name="T20" fmla="*/ 5 w 23"/>
                <a:gd name="T21" fmla="*/ 39 h 60"/>
                <a:gd name="T22" fmla="*/ 3 w 23"/>
                <a:gd name="T23" fmla="*/ 42 h 60"/>
                <a:gd name="T24" fmla="*/ 23 w 23"/>
                <a:gd name="T25" fmla="*/ 49 h 60"/>
                <a:gd name="T26" fmla="*/ 22 w 23"/>
                <a:gd name="T27" fmla="*/ 4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 h="60">
                  <a:moveTo>
                    <a:pt x="22" y="47"/>
                  </a:moveTo>
                  <a:cubicBezTo>
                    <a:pt x="20" y="44"/>
                    <a:pt x="17" y="41"/>
                    <a:pt x="15" y="38"/>
                  </a:cubicBezTo>
                  <a:cubicBezTo>
                    <a:pt x="7" y="28"/>
                    <a:pt x="10" y="14"/>
                    <a:pt x="4" y="2"/>
                  </a:cubicBezTo>
                  <a:cubicBezTo>
                    <a:pt x="3" y="0"/>
                    <a:pt x="0" y="1"/>
                    <a:pt x="0" y="4"/>
                  </a:cubicBezTo>
                  <a:cubicBezTo>
                    <a:pt x="0" y="12"/>
                    <a:pt x="1" y="20"/>
                    <a:pt x="3" y="28"/>
                  </a:cubicBezTo>
                  <a:cubicBezTo>
                    <a:pt x="2" y="27"/>
                    <a:pt x="1" y="28"/>
                    <a:pt x="1" y="29"/>
                  </a:cubicBezTo>
                  <a:cubicBezTo>
                    <a:pt x="2" y="30"/>
                    <a:pt x="3" y="32"/>
                    <a:pt x="4" y="33"/>
                  </a:cubicBezTo>
                  <a:cubicBezTo>
                    <a:pt x="4" y="34"/>
                    <a:pt x="4" y="35"/>
                    <a:pt x="4" y="36"/>
                  </a:cubicBezTo>
                  <a:cubicBezTo>
                    <a:pt x="4" y="36"/>
                    <a:pt x="4" y="37"/>
                    <a:pt x="4" y="38"/>
                  </a:cubicBezTo>
                  <a:cubicBezTo>
                    <a:pt x="5" y="38"/>
                    <a:pt x="5" y="39"/>
                    <a:pt x="5" y="39"/>
                  </a:cubicBezTo>
                  <a:cubicBezTo>
                    <a:pt x="5" y="39"/>
                    <a:pt x="5" y="39"/>
                    <a:pt x="5" y="39"/>
                  </a:cubicBezTo>
                  <a:cubicBezTo>
                    <a:pt x="4" y="39"/>
                    <a:pt x="2" y="40"/>
                    <a:pt x="3" y="42"/>
                  </a:cubicBezTo>
                  <a:cubicBezTo>
                    <a:pt x="5" y="47"/>
                    <a:pt x="20" y="60"/>
                    <a:pt x="23" y="49"/>
                  </a:cubicBezTo>
                  <a:cubicBezTo>
                    <a:pt x="23" y="48"/>
                    <a:pt x="23" y="48"/>
                    <a:pt x="22" y="47"/>
                  </a:cubicBezTo>
                  <a:close/>
                </a:path>
              </a:pathLst>
            </a:custGeom>
            <a:solidFill>
              <a:srgbClr val="052F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1" name="îsḻîḋé"/>
            <p:cNvSpPr/>
            <p:nvPr/>
          </p:nvSpPr>
          <p:spPr bwMode="auto">
            <a:xfrm>
              <a:off x="4906963" y="3430588"/>
              <a:ext cx="92075" cy="66675"/>
            </a:xfrm>
            <a:custGeom>
              <a:avLst/>
              <a:gdLst>
                <a:gd name="T0" fmla="*/ 6 w 28"/>
                <a:gd name="T1" fmla="*/ 1 h 20"/>
                <a:gd name="T2" fmla="*/ 15 w 28"/>
                <a:gd name="T3" fmla="*/ 3 h 20"/>
                <a:gd name="T4" fmla="*/ 28 w 28"/>
                <a:gd name="T5" fmla="*/ 9 h 20"/>
                <a:gd name="T6" fmla="*/ 3 w 28"/>
                <a:gd name="T7" fmla="*/ 11 h 20"/>
                <a:gd name="T8" fmla="*/ 6 w 28"/>
                <a:gd name="T9" fmla="*/ 1 h 20"/>
              </a:gdLst>
              <a:ahLst/>
              <a:cxnLst>
                <a:cxn ang="0">
                  <a:pos x="T0" y="T1"/>
                </a:cxn>
                <a:cxn ang="0">
                  <a:pos x="T2" y="T3"/>
                </a:cxn>
                <a:cxn ang="0">
                  <a:pos x="T4" y="T5"/>
                </a:cxn>
                <a:cxn ang="0">
                  <a:pos x="T6" y="T7"/>
                </a:cxn>
                <a:cxn ang="0">
                  <a:pos x="T8" y="T9"/>
                </a:cxn>
              </a:cxnLst>
              <a:rect l="0" t="0" r="r" b="b"/>
              <a:pathLst>
                <a:path w="28" h="20">
                  <a:moveTo>
                    <a:pt x="6" y="1"/>
                  </a:moveTo>
                  <a:cubicBezTo>
                    <a:pt x="9" y="0"/>
                    <a:pt x="12" y="2"/>
                    <a:pt x="15" y="3"/>
                  </a:cubicBezTo>
                  <a:cubicBezTo>
                    <a:pt x="18" y="4"/>
                    <a:pt x="28" y="7"/>
                    <a:pt x="28" y="9"/>
                  </a:cubicBezTo>
                  <a:cubicBezTo>
                    <a:pt x="24" y="20"/>
                    <a:pt x="9" y="19"/>
                    <a:pt x="3" y="11"/>
                  </a:cubicBezTo>
                  <a:cubicBezTo>
                    <a:pt x="1" y="8"/>
                    <a:pt x="0" y="1"/>
                    <a:pt x="6" y="1"/>
                  </a:cubicBezTo>
                  <a:close/>
                </a:path>
              </a:pathLst>
            </a:custGeom>
            <a:solidFill>
              <a:srgbClr val="F9648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2" name="iṥḻîḓè"/>
            <p:cNvSpPr/>
            <p:nvPr/>
          </p:nvSpPr>
          <p:spPr bwMode="auto">
            <a:xfrm>
              <a:off x="4965701" y="5259388"/>
              <a:ext cx="122238" cy="158750"/>
            </a:xfrm>
            <a:custGeom>
              <a:avLst/>
              <a:gdLst>
                <a:gd name="T0" fmla="*/ 36 w 37"/>
                <a:gd name="T1" fmla="*/ 11 h 48"/>
                <a:gd name="T2" fmla="*/ 32 w 37"/>
                <a:gd name="T3" fmla="*/ 9 h 48"/>
                <a:gd name="T4" fmla="*/ 32 w 37"/>
                <a:gd name="T5" fmla="*/ 9 h 48"/>
                <a:gd name="T6" fmla="*/ 31 w 37"/>
                <a:gd name="T7" fmla="*/ 9 h 48"/>
                <a:gd name="T8" fmla="*/ 31 w 37"/>
                <a:gd name="T9" fmla="*/ 8 h 48"/>
                <a:gd name="T10" fmla="*/ 28 w 37"/>
                <a:gd name="T11" fmla="*/ 6 h 48"/>
                <a:gd name="T12" fmla="*/ 24 w 37"/>
                <a:gd name="T13" fmla="*/ 5 h 48"/>
                <a:gd name="T14" fmla="*/ 21 w 37"/>
                <a:gd name="T15" fmla="*/ 3 h 48"/>
                <a:gd name="T16" fmla="*/ 18 w 37"/>
                <a:gd name="T17" fmla="*/ 2 h 48"/>
                <a:gd name="T18" fmla="*/ 14 w 37"/>
                <a:gd name="T19" fmla="*/ 1 h 48"/>
                <a:gd name="T20" fmla="*/ 11 w 37"/>
                <a:gd name="T21" fmla="*/ 2 h 48"/>
                <a:gd name="T22" fmla="*/ 10 w 37"/>
                <a:gd name="T23" fmla="*/ 3 h 48"/>
                <a:gd name="T24" fmla="*/ 10 w 37"/>
                <a:gd name="T25" fmla="*/ 3 h 48"/>
                <a:gd name="T26" fmla="*/ 5 w 37"/>
                <a:gd name="T27" fmla="*/ 3 h 48"/>
                <a:gd name="T28" fmla="*/ 5 w 37"/>
                <a:gd name="T29" fmla="*/ 6 h 48"/>
                <a:gd name="T30" fmla="*/ 5 w 37"/>
                <a:gd name="T31" fmla="*/ 6 h 48"/>
                <a:gd name="T32" fmla="*/ 2 w 37"/>
                <a:gd name="T33" fmla="*/ 6 h 48"/>
                <a:gd name="T34" fmla="*/ 0 w 37"/>
                <a:gd name="T35" fmla="*/ 35 h 48"/>
                <a:gd name="T36" fmla="*/ 2 w 37"/>
                <a:gd name="T37" fmla="*/ 37 h 48"/>
                <a:gd name="T38" fmla="*/ 3 w 37"/>
                <a:gd name="T39" fmla="*/ 41 h 48"/>
                <a:gd name="T40" fmla="*/ 30 w 37"/>
                <a:gd name="T41" fmla="*/ 47 h 48"/>
                <a:gd name="T42" fmla="*/ 33 w 37"/>
                <a:gd name="T43" fmla="*/ 45 h 48"/>
                <a:gd name="T44" fmla="*/ 34 w 37"/>
                <a:gd name="T45" fmla="*/ 43 h 48"/>
                <a:gd name="T46" fmla="*/ 35 w 37"/>
                <a:gd name="T47" fmla="*/ 13 h 48"/>
                <a:gd name="T48" fmla="*/ 36 w 37"/>
                <a:gd name="T49" fmla="*/ 11 h 48"/>
                <a:gd name="T50" fmla="*/ 13 w 37"/>
                <a:gd name="T51" fmla="*/ 37 h 48"/>
                <a:gd name="T52" fmla="*/ 15 w 37"/>
                <a:gd name="T53" fmla="*/ 38 h 48"/>
                <a:gd name="T54" fmla="*/ 15 w 37"/>
                <a:gd name="T55" fmla="*/ 39 h 48"/>
                <a:gd name="T56" fmla="*/ 13 w 37"/>
                <a:gd name="T57" fmla="*/ 38 h 48"/>
                <a:gd name="T58" fmla="*/ 13 w 37"/>
                <a:gd name="T59" fmla="*/ 37 h 48"/>
                <a:gd name="T60" fmla="*/ 22 w 37"/>
                <a:gd name="T61" fmla="*/ 39 h 48"/>
                <a:gd name="T62" fmla="*/ 23 w 37"/>
                <a:gd name="T63" fmla="*/ 41 h 48"/>
                <a:gd name="T64" fmla="*/ 22 w 37"/>
                <a:gd name="T65" fmla="*/ 41 h 48"/>
                <a:gd name="T66" fmla="*/ 22 w 37"/>
                <a:gd name="T67" fmla="*/ 39 h 48"/>
                <a:gd name="T68" fmla="*/ 27 w 37"/>
                <a:gd name="T69" fmla="*/ 40 h 48"/>
                <a:gd name="T70" fmla="*/ 28 w 37"/>
                <a:gd name="T71" fmla="*/ 40 h 48"/>
                <a:gd name="T72" fmla="*/ 29 w 37"/>
                <a:gd name="T73" fmla="*/ 42 h 48"/>
                <a:gd name="T74" fmla="*/ 28 w 37"/>
                <a:gd name="T75" fmla="*/ 42 h 48"/>
                <a:gd name="T76" fmla="*/ 28 w 37"/>
                <a:gd name="T77" fmla="*/ 41 h 48"/>
                <a:gd name="T78" fmla="*/ 27 w 37"/>
                <a:gd name="T79" fmla="*/ 40 h 48"/>
                <a:gd name="T80" fmla="*/ 4 w 37"/>
                <a:gd name="T81" fmla="*/ 36 h 48"/>
                <a:gd name="T82" fmla="*/ 4 w 37"/>
                <a:gd name="T83" fmla="*/ 35 h 48"/>
                <a:gd name="T84" fmla="*/ 4 w 37"/>
                <a:gd name="T85" fmla="*/ 35 h 48"/>
                <a:gd name="T86" fmla="*/ 4 w 37"/>
                <a:gd name="T87" fmla="*/ 36 h 48"/>
                <a:gd name="T88" fmla="*/ 4 w 37"/>
                <a:gd name="T89" fmla="*/ 3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7" h="48">
                  <a:moveTo>
                    <a:pt x="36" y="11"/>
                  </a:moveTo>
                  <a:cubicBezTo>
                    <a:pt x="37" y="8"/>
                    <a:pt x="33" y="6"/>
                    <a:pt x="32" y="9"/>
                  </a:cubicBezTo>
                  <a:cubicBezTo>
                    <a:pt x="32" y="9"/>
                    <a:pt x="32" y="9"/>
                    <a:pt x="32" y="9"/>
                  </a:cubicBezTo>
                  <a:cubicBezTo>
                    <a:pt x="32" y="9"/>
                    <a:pt x="32" y="9"/>
                    <a:pt x="31" y="9"/>
                  </a:cubicBezTo>
                  <a:cubicBezTo>
                    <a:pt x="31" y="9"/>
                    <a:pt x="31" y="9"/>
                    <a:pt x="31" y="8"/>
                  </a:cubicBezTo>
                  <a:cubicBezTo>
                    <a:pt x="32" y="7"/>
                    <a:pt x="30" y="5"/>
                    <a:pt x="28" y="6"/>
                  </a:cubicBezTo>
                  <a:cubicBezTo>
                    <a:pt x="27" y="4"/>
                    <a:pt x="25" y="4"/>
                    <a:pt x="24" y="5"/>
                  </a:cubicBezTo>
                  <a:cubicBezTo>
                    <a:pt x="24" y="3"/>
                    <a:pt x="22" y="3"/>
                    <a:pt x="21" y="3"/>
                  </a:cubicBezTo>
                  <a:cubicBezTo>
                    <a:pt x="20" y="2"/>
                    <a:pt x="19" y="2"/>
                    <a:pt x="18" y="2"/>
                  </a:cubicBezTo>
                  <a:cubicBezTo>
                    <a:pt x="17" y="1"/>
                    <a:pt x="16" y="0"/>
                    <a:pt x="14" y="1"/>
                  </a:cubicBezTo>
                  <a:cubicBezTo>
                    <a:pt x="13" y="0"/>
                    <a:pt x="12" y="0"/>
                    <a:pt x="11" y="2"/>
                  </a:cubicBezTo>
                  <a:cubicBezTo>
                    <a:pt x="11" y="2"/>
                    <a:pt x="11" y="2"/>
                    <a:pt x="10" y="3"/>
                  </a:cubicBezTo>
                  <a:cubicBezTo>
                    <a:pt x="10" y="3"/>
                    <a:pt x="10" y="3"/>
                    <a:pt x="10" y="3"/>
                  </a:cubicBezTo>
                  <a:cubicBezTo>
                    <a:pt x="9" y="1"/>
                    <a:pt x="6" y="1"/>
                    <a:pt x="5" y="3"/>
                  </a:cubicBezTo>
                  <a:cubicBezTo>
                    <a:pt x="5" y="4"/>
                    <a:pt x="5" y="5"/>
                    <a:pt x="5" y="6"/>
                  </a:cubicBezTo>
                  <a:cubicBezTo>
                    <a:pt x="5" y="6"/>
                    <a:pt x="5" y="6"/>
                    <a:pt x="5" y="6"/>
                  </a:cubicBezTo>
                  <a:cubicBezTo>
                    <a:pt x="4" y="4"/>
                    <a:pt x="2" y="5"/>
                    <a:pt x="2" y="6"/>
                  </a:cubicBezTo>
                  <a:cubicBezTo>
                    <a:pt x="4" y="16"/>
                    <a:pt x="3" y="26"/>
                    <a:pt x="0" y="35"/>
                  </a:cubicBezTo>
                  <a:cubicBezTo>
                    <a:pt x="0" y="36"/>
                    <a:pt x="1" y="37"/>
                    <a:pt x="2" y="37"/>
                  </a:cubicBezTo>
                  <a:cubicBezTo>
                    <a:pt x="1" y="38"/>
                    <a:pt x="2" y="40"/>
                    <a:pt x="3" y="41"/>
                  </a:cubicBezTo>
                  <a:cubicBezTo>
                    <a:pt x="12" y="44"/>
                    <a:pt x="21" y="46"/>
                    <a:pt x="30" y="47"/>
                  </a:cubicBezTo>
                  <a:cubicBezTo>
                    <a:pt x="31" y="48"/>
                    <a:pt x="32" y="47"/>
                    <a:pt x="33" y="45"/>
                  </a:cubicBezTo>
                  <a:cubicBezTo>
                    <a:pt x="34" y="45"/>
                    <a:pt x="35" y="44"/>
                    <a:pt x="34" y="43"/>
                  </a:cubicBezTo>
                  <a:cubicBezTo>
                    <a:pt x="31" y="33"/>
                    <a:pt x="31" y="23"/>
                    <a:pt x="35" y="13"/>
                  </a:cubicBezTo>
                  <a:cubicBezTo>
                    <a:pt x="35" y="12"/>
                    <a:pt x="36" y="11"/>
                    <a:pt x="36" y="11"/>
                  </a:cubicBezTo>
                  <a:close/>
                  <a:moveTo>
                    <a:pt x="13" y="37"/>
                  </a:moveTo>
                  <a:cubicBezTo>
                    <a:pt x="14" y="38"/>
                    <a:pt x="14" y="38"/>
                    <a:pt x="15" y="38"/>
                  </a:cubicBezTo>
                  <a:cubicBezTo>
                    <a:pt x="15" y="38"/>
                    <a:pt x="15" y="39"/>
                    <a:pt x="15" y="39"/>
                  </a:cubicBezTo>
                  <a:cubicBezTo>
                    <a:pt x="14" y="39"/>
                    <a:pt x="14" y="39"/>
                    <a:pt x="13" y="38"/>
                  </a:cubicBezTo>
                  <a:cubicBezTo>
                    <a:pt x="13" y="38"/>
                    <a:pt x="13" y="38"/>
                    <a:pt x="13" y="37"/>
                  </a:cubicBezTo>
                  <a:close/>
                  <a:moveTo>
                    <a:pt x="22" y="39"/>
                  </a:moveTo>
                  <a:cubicBezTo>
                    <a:pt x="22" y="40"/>
                    <a:pt x="23" y="40"/>
                    <a:pt x="23" y="41"/>
                  </a:cubicBezTo>
                  <a:cubicBezTo>
                    <a:pt x="23" y="41"/>
                    <a:pt x="22" y="41"/>
                    <a:pt x="22" y="41"/>
                  </a:cubicBezTo>
                  <a:cubicBezTo>
                    <a:pt x="22" y="40"/>
                    <a:pt x="22" y="40"/>
                    <a:pt x="22" y="39"/>
                  </a:cubicBezTo>
                  <a:close/>
                  <a:moveTo>
                    <a:pt x="27" y="40"/>
                  </a:moveTo>
                  <a:cubicBezTo>
                    <a:pt x="28" y="40"/>
                    <a:pt x="28" y="40"/>
                    <a:pt x="28" y="40"/>
                  </a:cubicBezTo>
                  <a:cubicBezTo>
                    <a:pt x="28" y="41"/>
                    <a:pt x="29" y="41"/>
                    <a:pt x="29" y="42"/>
                  </a:cubicBezTo>
                  <a:cubicBezTo>
                    <a:pt x="29" y="42"/>
                    <a:pt x="28" y="42"/>
                    <a:pt x="28" y="42"/>
                  </a:cubicBezTo>
                  <a:cubicBezTo>
                    <a:pt x="28" y="42"/>
                    <a:pt x="28" y="42"/>
                    <a:pt x="28" y="41"/>
                  </a:cubicBezTo>
                  <a:cubicBezTo>
                    <a:pt x="28" y="41"/>
                    <a:pt x="28" y="41"/>
                    <a:pt x="27" y="40"/>
                  </a:cubicBezTo>
                  <a:close/>
                  <a:moveTo>
                    <a:pt x="4" y="36"/>
                  </a:moveTo>
                  <a:cubicBezTo>
                    <a:pt x="4" y="35"/>
                    <a:pt x="4" y="35"/>
                    <a:pt x="4" y="35"/>
                  </a:cubicBezTo>
                  <a:cubicBezTo>
                    <a:pt x="4" y="35"/>
                    <a:pt x="4" y="35"/>
                    <a:pt x="4" y="35"/>
                  </a:cubicBezTo>
                  <a:cubicBezTo>
                    <a:pt x="4" y="35"/>
                    <a:pt x="4" y="36"/>
                    <a:pt x="4" y="36"/>
                  </a:cubicBezTo>
                  <a:cubicBezTo>
                    <a:pt x="4" y="36"/>
                    <a:pt x="4" y="36"/>
                    <a:pt x="4" y="36"/>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3" name="í$ḷíďè"/>
            <p:cNvSpPr/>
            <p:nvPr/>
          </p:nvSpPr>
          <p:spPr bwMode="auto">
            <a:xfrm>
              <a:off x="4949826" y="4092575"/>
              <a:ext cx="349250" cy="1243013"/>
            </a:xfrm>
            <a:custGeom>
              <a:avLst/>
              <a:gdLst>
                <a:gd name="T0" fmla="*/ 101 w 106"/>
                <a:gd name="T1" fmla="*/ 12 h 377"/>
                <a:gd name="T2" fmla="*/ 55 w 106"/>
                <a:gd name="T3" fmla="*/ 1 h 377"/>
                <a:gd name="T4" fmla="*/ 11 w 106"/>
                <a:gd name="T5" fmla="*/ 8 h 377"/>
                <a:gd name="T6" fmla="*/ 7 w 106"/>
                <a:gd name="T7" fmla="*/ 98 h 377"/>
                <a:gd name="T8" fmla="*/ 21 w 106"/>
                <a:gd name="T9" fmla="*/ 204 h 377"/>
                <a:gd name="T10" fmla="*/ 5 w 106"/>
                <a:gd name="T11" fmla="*/ 360 h 377"/>
                <a:gd name="T12" fmla="*/ 5 w 106"/>
                <a:gd name="T13" fmla="*/ 363 h 377"/>
                <a:gd name="T14" fmla="*/ 7 w 106"/>
                <a:gd name="T15" fmla="*/ 365 h 377"/>
                <a:gd name="T16" fmla="*/ 48 w 106"/>
                <a:gd name="T17" fmla="*/ 377 h 377"/>
                <a:gd name="T18" fmla="*/ 51 w 106"/>
                <a:gd name="T19" fmla="*/ 375 h 377"/>
                <a:gd name="T20" fmla="*/ 71 w 106"/>
                <a:gd name="T21" fmla="*/ 291 h 377"/>
                <a:gd name="T22" fmla="*/ 93 w 106"/>
                <a:gd name="T23" fmla="*/ 199 h 377"/>
                <a:gd name="T24" fmla="*/ 106 w 106"/>
                <a:gd name="T25" fmla="*/ 18 h 377"/>
                <a:gd name="T26" fmla="*/ 101 w 106"/>
                <a:gd name="T27" fmla="*/ 12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6" h="377">
                  <a:moveTo>
                    <a:pt x="101" y="12"/>
                  </a:moveTo>
                  <a:cubicBezTo>
                    <a:pt x="94" y="8"/>
                    <a:pt x="77" y="1"/>
                    <a:pt x="55" y="1"/>
                  </a:cubicBezTo>
                  <a:cubicBezTo>
                    <a:pt x="45" y="0"/>
                    <a:pt x="13" y="1"/>
                    <a:pt x="11" y="8"/>
                  </a:cubicBezTo>
                  <a:cubicBezTo>
                    <a:pt x="0" y="42"/>
                    <a:pt x="0" y="62"/>
                    <a:pt x="7" y="98"/>
                  </a:cubicBezTo>
                  <a:cubicBezTo>
                    <a:pt x="14" y="133"/>
                    <a:pt x="23" y="186"/>
                    <a:pt x="21" y="204"/>
                  </a:cubicBezTo>
                  <a:cubicBezTo>
                    <a:pt x="16" y="256"/>
                    <a:pt x="6" y="307"/>
                    <a:pt x="5" y="360"/>
                  </a:cubicBezTo>
                  <a:cubicBezTo>
                    <a:pt x="5" y="361"/>
                    <a:pt x="5" y="362"/>
                    <a:pt x="5" y="363"/>
                  </a:cubicBezTo>
                  <a:cubicBezTo>
                    <a:pt x="5" y="364"/>
                    <a:pt x="6" y="365"/>
                    <a:pt x="7" y="365"/>
                  </a:cubicBezTo>
                  <a:cubicBezTo>
                    <a:pt x="14" y="368"/>
                    <a:pt x="40" y="375"/>
                    <a:pt x="48" y="377"/>
                  </a:cubicBezTo>
                  <a:cubicBezTo>
                    <a:pt x="50" y="377"/>
                    <a:pt x="51" y="376"/>
                    <a:pt x="51" y="375"/>
                  </a:cubicBezTo>
                  <a:cubicBezTo>
                    <a:pt x="57" y="347"/>
                    <a:pt x="63" y="319"/>
                    <a:pt x="71" y="291"/>
                  </a:cubicBezTo>
                  <a:cubicBezTo>
                    <a:pt x="81" y="260"/>
                    <a:pt x="84" y="230"/>
                    <a:pt x="93" y="199"/>
                  </a:cubicBezTo>
                  <a:cubicBezTo>
                    <a:pt x="101" y="171"/>
                    <a:pt x="106" y="32"/>
                    <a:pt x="106" y="18"/>
                  </a:cubicBezTo>
                  <a:cubicBezTo>
                    <a:pt x="106" y="15"/>
                    <a:pt x="104" y="13"/>
                    <a:pt x="101" y="12"/>
                  </a:cubicBezTo>
                  <a:close/>
                </a:path>
              </a:pathLst>
            </a:custGeom>
            <a:solidFill>
              <a:srgbClr val="003E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4" name="îŝ1ïḑê"/>
            <p:cNvSpPr/>
            <p:nvPr/>
          </p:nvSpPr>
          <p:spPr bwMode="auto">
            <a:xfrm>
              <a:off x="4889501" y="5305425"/>
              <a:ext cx="344488" cy="311150"/>
            </a:xfrm>
            <a:custGeom>
              <a:avLst/>
              <a:gdLst>
                <a:gd name="T0" fmla="*/ 2 w 104"/>
                <a:gd name="T1" fmla="*/ 44 h 94"/>
                <a:gd name="T2" fmla="*/ 32 w 104"/>
                <a:gd name="T3" fmla="*/ 75 h 94"/>
                <a:gd name="T4" fmla="*/ 57 w 104"/>
                <a:gd name="T5" fmla="*/ 91 h 94"/>
                <a:gd name="T6" fmla="*/ 99 w 104"/>
                <a:gd name="T7" fmla="*/ 89 h 94"/>
                <a:gd name="T8" fmla="*/ 102 w 104"/>
                <a:gd name="T9" fmla="*/ 80 h 94"/>
                <a:gd name="T10" fmla="*/ 81 w 104"/>
                <a:gd name="T11" fmla="*/ 70 h 94"/>
                <a:gd name="T12" fmla="*/ 59 w 104"/>
                <a:gd name="T13" fmla="*/ 21 h 94"/>
                <a:gd name="T14" fmla="*/ 50 w 104"/>
                <a:gd name="T15" fmla="*/ 19 h 94"/>
                <a:gd name="T16" fmla="*/ 30 w 104"/>
                <a:gd name="T17" fmla="*/ 14 h 94"/>
                <a:gd name="T18" fmla="*/ 17 w 104"/>
                <a:gd name="T19" fmla="*/ 20 h 94"/>
                <a:gd name="T20" fmla="*/ 8 w 104"/>
                <a:gd name="T21" fmla="*/ 27 h 94"/>
                <a:gd name="T22" fmla="*/ 2 w 104"/>
                <a:gd name="T23" fmla="*/ 44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4" h="94">
                  <a:moveTo>
                    <a:pt x="2" y="44"/>
                  </a:moveTo>
                  <a:cubicBezTo>
                    <a:pt x="10" y="54"/>
                    <a:pt x="23" y="67"/>
                    <a:pt x="32" y="75"/>
                  </a:cubicBezTo>
                  <a:cubicBezTo>
                    <a:pt x="38" y="80"/>
                    <a:pt x="55" y="91"/>
                    <a:pt x="57" y="91"/>
                  </a:cubicBezTo>
                  <a:cubicBezTo>
                    <a:pt x="70" y="94"/>
                    <a:pt x="86" y="92"/>
                    <a:pt x="99" y="89"/>
                  </a:cubicBezTo>
                  <a:cubicBezTo>
                    <a:pt x="104" y="88"/>
                    <a:pt x="104" y="83"/>
                    <a:pt x="102" y="80"/>
                  </a:cubicBezTo>
                  <a:cubicBezTo>
                    <a:pt x="100" y="72"/>
                    <a:pt x="91" y="69"/>
                    <a:pt x="81" y="70"/>
                  </a:cubicBezTo>
                  <a:cubicBezTo>
                    <a:pt x="77" y="53"/>
                    <a:pt x="66" y="37"/>
                    <a:pt x="59" y="21"/>
                  </a:cubicBezTo>
                  <a:cubicBezTo>
                    <a:pt x="58" y="18"/>
                    <a:pt x="53" y="16"/>
                    <a:pt x="50" y="19"/>
                  </a:cubicBezTo>
                  <a:cubicBezTo>
                    <a:pt x="41" y="21"/>
                    <a:pt x="33" y="19"/>
                    <a:pt x="30" y="14"/>
                  </a:cubicBezTo>
                  <a:cubicBezTo>
                    <a:pt x="23" y="0"/>
                    <a:pt x="21" y="19"/>
                    <a:pt x="17" y="20"/>
                  </a:cubicBezTo>
                  <a:cubicBezTo>
                    <a:pt x="14" y="22"/>
                    <a:pt x="10" y="24"/>
                    <a:pt x="8" y="27"/>
                  </a:cubicBezTo>
                  <a:cubicBezTo>
                    <a:pt x="4" y="31"/>
                    <a:pt x="0" y="42"/>
                    <a:pt x="2" y="44"/>
                  </a:cubicBezTo>
                  <a:close/>
                </a:path>
              </a:pathLst>
            </a:custGeom>
            <a:solidFill>
              <a:srgbClr val="D10B3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5" name="íšļídé"/>
            <p:cNvSpPr/>
            <p:nvPr/>
          </p:nvSpPr>
          <p:spPr bwMode="auto">
            <a:xfrm>
              <a:off x="4886326" y="5434013"/>
              <a:ext cx="360363" cy="192088"/>
            </a:xfrm>
            <a:custGeom>
              <a:avLst/>
              <a:gdLst>
                <a:gd name="T0" fmla="*/ 100 w 109"/>
                <a:gd name="T1" fmla="*/ 34 h 58"/>
                <a:gd name="T2" fmla="*/ 83 w 109"/>
                <a:gd name="T3" fmla="*/ 30 h 58"/>
                <a:gd name="T4" fmla="*/ 72 w 109"/>
                <a:gd name="T5" fmla="*/ 49 h 58"/>
                <a:gd name="T6" fmla="*/ 69 w 109"/>
                <a:gd name="T7" fmla="*/ 49 h 58"/>
                <a:gd name="T8" fmla="*/ 42 w 109"/>
                <a:gd name="T9" fmla="*/ 39 h 58"/>
                <a:gd name="T10" fmla="*/ 22 w 109"/>
                <a:gd name="T11" fmla="*/ 21 h 58"/>
                <a:gd name="T12" fmla="*/ 3 w 109"/>
                <a:gd name="T13" fmla="*/ 1 h 58"/>
                <a:gd name="T14" fmla="*/ 1 w 109"/>
                <a:gd name="T15" fmla="*/ 3 h 58"/>
                <a:gd name="T16" fmla="*/ 21 w 109"/>
                <a:gd name="T17" fmla="*/ 26 h 58"/>
                <a:gd name="T18" fmla="*/ 44 w 109"/>
                <a:gd name="T19" fmla="*/ 47 h 58"/>
                <a:gd name="T20" fmla="*/ 101 w 109"/>
                <a:gd name="T21" fmla="*/ 51 h 58"/>
                <a:gd name="T22" fmla="*/ 105 w 109"/>
                <a:gd name="T23" fmla="*/ 49 h 58"/>
                <a:gd name="T24" fmla="*/ 100 w 109"/>
                <a:gd name="T25" fmla="*/ 3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 h="58">
                  <a:moveTo>
                    <a:pt x="100" y="34"/>
                  </a:moveTo>
                  <a:cubicBezTo>
                    <a:pt x="96" y="30"/>
                    <a:pt x="89" y="27"/>
                    <a:pt x="83" y="30"/>
                  </a:cubicBezTo>
                  <a:cubicBezTo>
                    <a:pt x="77" y="32"/>
                    <a:pt x="73" y="43"/>
                    <a:pt x="72" y="49"/>
                  </a:cubicBezTo>
                  <a:cubicBezTo>
                    <a:pt x="71" y="49"/>
                    <a:pt x="70" y="49"/>
                    <a:pt x="69" y="49"/>
                  </a:cubicBezTo>
                  <a:cubicBezTo>
                    <a:pt x="59" y="49"/>
                    <a:pt x="50" y="46"/>
                    <a:pt x="42" y="39"/>
                  </a:cubicBezTo>
                  <a:cubicBezTo>
                    <a:pt x="35" y="33"/>
                    <a:pt x="29" y="27"/>
                    <a:pt x="22" y="21"/>
                  </a:cubicBezTo>
                  <a:cubicBezTo>
                    <a:pt x="16" y="14"/>
                    <a:pt x="10" y="7"/>
                    <a:pt x="3" y="1"/>
                  </a:cubicBezTo>
                  <a:cubicBezTo>
                    <a:pt x="2" y="0"/>
                    <a:pt x="0" y="1"/>
                    <a:pt x="1" y="3"/>
                  </a:cubicBezTo>
                  <a:cubicBezTo>
                    <a:pt x="6" y="12"/>
                    <a:pt x="14" y="19"/>
                    <a:pt x="21" y="26"/>
                  </a:cubicBezTo>
                  <a:cubicBezTo>
                    <a:pt x="28" y="33"/>
                    <a:pt x="36" y="41"/>
                    <a:pt x="44" y="47"/>
                  </a:cubicBezTo>
                  <a:cubicBezTo>
                    <a:pt x="60" y="58"/>
                    <a:pt x="82" y="55"/>
                    <a:pt x="101" y="51"/>
                  </a:cubicBezTo>
                  <a:cubicBezTo>
                    <a:pt x="102" y="51"/>
                    <a:pt x="104" y="50"/>
                    <a:pt x="105" y="49"/>
                  </a:cubicBezTo>
                  <a:cubicBezTo>
                    <a:pt x="109" y="45"/>
                    <a:pt x="103" y="37"/>
                    <a:pt x="100" y="34"/>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6" name="îsḷîdé"/>
            <p:cNvSpPr/>
            <p:nvPr/>
          </p:nvSpPr>
          <p:spPr bwMode="auto">
            <a:xfrm>
              <a:off x="4946651" y="5332413"/>
              <a:ext cx="82550" cy="58738"/>
            </a:xfrm>
            <a:custGeom>
              <a:avLst/>
              <a:gdLst>
                <a:gd name="T0" fmla="*/ 24 w 25"/>
                <a:gd name="T1" fmla="*/ 12 h 18"/>
                <a:gd name="T2" fmla="*/ 19 w 25"/>
                <a:gd name="T3" fmla="*/ 10 h 18"/>
                <a:gd name="T4" fmla="*/ 14 w 25"/>
                <a:gd name="T5" fmla="*/ 6 h 18"/>
                <a:gd name="T6" fmla="*/ 12 w 25"/>
                <a:gd name="T7" fmla="*/ 2 h 18"/>
                <a:gd name="T8" fmla="*/ 10 w 25"/>
                <a:gd name="T9" fmla="*/ 1 h 18"/>
                <a:gd name="T10" fmla="*/ 9 w 25"/>
                <a:gd name="T11" fmla="*/ 1 h 18"/>
                <a:gd name="T12" fmla="*/ 5 w 25"/>
                <a:gd name="T13" fmla="*/ 4 h 18"/>
                <a:gd name="T14" fmla="*/ 2 w 25"/>
                <a:gd name="T15" fmla="*/ 8 h 18"/>
                <a:gd name="T16" fmla="*/ 0 w 25"/>
                <a:gd name="T17" fmla="*/ 10 h 18"/>
                <a:gd name="T18" fmla="*/ 6 w 25"/>
                <a:gd name="T19" fmla="*/ 14 h 18"/>
                <a:gd name="T20" fmla="*/ 24 w 25"/>
                <a:gd name="T21" fmla="*/ 14 h 18"/>
                <a:gd name="T22" fmla="*/ 24 w 25"/>
                <a:gd name="T23"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18">
                  <a:moveTo>
                    <a:pt x="24" y="12"/>
                  </a:moveTo>
                  <a:cubicBezTo>
                    <a:pt x="22" y="11"/>
                    <a:pt x="20" y="11"/>
                    <a:pt x="19" y="10"/>
                  </a:cubicBezTo>
                  <a:cubicBezTo>
                    <a:pt x="17" y="10"/>
                    <a:pt x="15" y="8"/>
                    <a:pt x="14" y="6"/>
                  </a:cubicBezTo>
                  <a:cubicBezTo>
                    <a:pt x="13" y="5"/>
                    <a:pt x="13" y="3"/>
                    <a:pt x="12" y="2"/>
                  </a:cubicBezTo>
                  <a:cubicBezTo>
                    <a:pt x="11" y="1"/>
                    <a:pt x="10" y="1"/>
                    <a:pt x="10" y="1"/>
                  </a:cubicBezTo>
                  <a:cubicBezTo>
                    <a:pt x="9" y="1"/>
                    <a:pt x="9" y="1"/>
                    <a:pt x="9" y="1"/>
                  </a:cubicBezTo>
                  <a:cubicBezTo>
                    <a:pt x="7" y="0"/>
                    <a:pt x="6" y="2"/>
                    <a:pt x="5" y="4"/>
                  </a:cubicBezTo>
                  <a:cubicBezTo>
                    <a:pt x="4" y="5"/>
                    <a:pt x="3" y="7"/>
                    <a:pt x="2" y="8"/>
                  </a:cubicBezTo>
                  <a:cubicBezTo>
                    <a:pt x="1" y="9"/>
                    <a:pt x="1" y="9"/>
                    <a:pt x="0" y="10"/>
                  </a:cubicBezTo>
                  <a:cubicBezTo>
                    <a:pt x="0" y="13"/>
                    <a:pt x="4" y="14"/>
                    <a:pt x="6" y="14"/>
                  </a:cubicBezTo>
                  <a:cubicBezTo>
                    <a:pt x="9" y="16"/>
                    <a:pt x="18" y="18"/>
                    <a:pt x="24" y="14"/>
                  </a:cubicBezTo>
                  <a:cubicBezTo>
                    <a:pt x="25" y="13"/>
                    <a:pt x="25" y="12"/>
                    <a:pt x="24" y="12"/>
                  </a:cubicBezTo>
                  <a:close/>
                </a:path>
              </a:pathLst>
            </a:custGeom>
            <a:solidFill>
              <a:srgbClr val="77073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7" name="íṥľíḍé"/>
            <p:cNvSpPr/>
            <p:nvPr/>
          </p:nvSpPr>
          <p:spPr bwMode="auto">
            <a:xfrm>
              <a:off x="4999038" y="3275013"/>
              <a:ext cx="106363" cy="73025"/>
            </a:xfrm>
            <a:custGeom>
              <a:avLst/>
              <a:gdLst>
                <a:gd name="T0" fmla="*/ 31 w 32"/>
                <a:gd name="T1" fmla="*/ 2 h 22"/>
                <a:gd name="T2" fmla="*/ 2 w 32"/>
                <a:gd name="T3" fmla="*/ 0 h 22"/>
                <a:gd name="T4" fmla="*/ 1 w 32"/>
                <a:gd name="T5" fmla="*/ 2 h 22"/>
                <a:gd name="T6" fmla="*/ 2 w 32"/>
                <a:gd name="T7" fmla="*/ 3 h 22"/>
                <a:gd name="T8" fmla="*/ 25 w 32"/>
                <a:gd name="T9" fmla="*/ 21 h 22"/>
                <a:gd name="T10" fmla="*/ 26 w 32"/>
                <a:gd name="T11" fmla="*/ 21 h 22"/>
                <a:gd name="T12" fmla="*/ 26 w 32"/>
                <a:gd name="T13" fmla="*/ 22 h 22"/>
                <a:gd name="T14" fmla="*/ 27 w 32"/>
                <a:gd name="T15" fmla="*/ 22 h 22"/>
                <a:gd name="T16" fmla="*/ 28 w 32"/>
                <a:gd name="T17" fmla="*/ 22 h 22"/>
                <a:gd name="T18" fmla="*/ 30 w 32"/>
                <a:gd name="T19" fmla="*/ 21 h 22"/>
                <a:gd name="T20" fmla="*/ 32 w 32"/>
                <a:gd name="T21" fmla="*/ 3 h 22"/>
                <a:gd name="T22" fmla="*/ 31 w 32"/>
                <a:gd name="T23" fmla="*/ 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 h="22">
                  <a:moveTo>
                    <a:pt x="31" y="2"/>
                  </a:moveTo>
                  <a:cubicBezTo>
                    <a:pt x="23" y="0"/>
                    <a:pt x="3" y="0"/>
                    <a:pt x="2" y="0"/>
                  </a:cubicBezTo>
                  <a:cubicBezTo>
                    <a:pt x="1" y="0"/>
                    <a:pt x="0" y="1"/>
                    <a:pt x="1" y="2"/>
                  </a:cubicBezTo>
                  <a:cubicBezTo>
                    <a:pt x="1" y="2"/>
                    <a:pt x="2" y="3"/>
                    <a:pt x="2" y="3"/>
                  </a:cubicBezTo>
                  <a:cubicBezTo>
                    <a:pt x="10" y="9"/>
                    <a:pt x="17" y="16"/>
                    <a:pt x="25" y="21"/>
                  </a:cubicBezTo>
                  <a:cubicBezTo>
                    <a:pt x="25" y="21"/>
                    <a:pt x="25" y="21"/>
                    <a:pt x="26" y="21"/>
                  </a:cubicBezTo>
                  <a:cubicBezTo>
                    <a:pt x="26" y="22"/>
                    <a:pt x="26" y="22"/>
                    <a:pt x="26" y="22"/>
                  </a:cubicBezTo>
                  <a:cubicBezTo>
                    <a:pt x="27" y="22"/>
                    <a:pt x="27" y="22"/>
                    <a:pt x="27" y="22"/>
                  </a:cubicBezTo>
                  <a:cubicBezTo>
                    <a:pt x="27" y="22"/>
                    <a:pt x="28" y="22"/>
                    <a:pt x="28" y="22"/>
                  </a:cubicBezTo>
                  <a:cubicBezTo>
                    <a:pt x="29" y="22"/>
                    <a:pt x="29" y="22"/>
                    <a:pt x="30" y="21"/>
                  </a:cubicBezTo>
                  <a:cubicBezTo>
                    <a:pt x="32" y="17"/>
                    <a:pt x="32" y="8"/>
                    <a:pt x="32" y="3"/>
                  </a:cubicBezTo>
                  <a:cubicBezTo>
                    <a:pt x="32" y="2"/>
                    <a:pt x="32" y="2"/>
                    <a:pt x="31" y="2"/>
                  </a:cubicBezTo>
                  <a:close/>
                </a:path>
              </a:pathLst>
            </a:custGeom>
            <a:solidFill>
              <a:srgbClr val="F9648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8" name="îSļidê"/>
            <p:cNvSpPr/>
            <p:nvPr/>
          </p:nvSpPr>
          <p:spPr bwMode="auto">
            <a:xfrm>
              <a:off x="6734176" y="3381375"/>
              <a:ext cx="141288" cy="165100"/>
            </a:xfrm>
            <a:custGeom>
              <a:avLst/>
              <a:gdLst>
                <a:gd name="T0" fmla="*/ 36 w 43"/>
                <a:gd name="T1" fmla="*/ 21 h 50"/>
                <a:gd name="T2" fmla="*/ 22 w 43"/>
                <a:gd name="T3" fmla="*/ 1 h 50"/>
                <a:gd name="T4" fmla="*/ 20 w 43"/>
                <a:gd name="T5" fmla="*/ 1 h 50"/>
                <a:gd name="T6" fmla="*/ 7 w 43"/>
                <a:gd name="T7" fmla="*/ 26 h 50"/>
                <a:gd name="T8" fmla="*/ 12 w 43"/>
                <a:gd name="T9" fmla="*/ 36 h 50"/>
                <a:gd name="T10" fmla="*/ 19 w 43"/>
                <a:gd name="T11" fmla="*/ 46 h 50"/>
                <a:gd name="T12" fmla="*/ 34 w 43"/>
                <a:gd name="T13" fmla="*/ 47 h 50"/>
                <a:gd name="T14" fmla="*/ 43 w 43"/>
                <a:gd name="T15" fmla="*/ 36 h 50"/>
                <a:gd name="T16" fmla="*/ 36 w 43"/>
                <a:gd name="T1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50">
                  <a:moveTo>
                    <a:pt x="36" y="21"/>
                  </a:moveTo>
                  <a:cubicBezTo>
                    <a:pt x="31" y="14"/>
                    <a:pt x="26" y="6"/>
                    <a:pt x="22" y="1"/>
                  </a:cubicBezTo>
                  <a:cubicBezTo>
                    <a:pt x="21" y="0"/>
                    <a:pt x="20" y="0"/>
                    <a:pt x="20" y="1"/>
                  </a:cubicBezTo>
                  <a:cubicBezTo>
                    <a:pt x="14" y="7"/>
                    <a:pt x="0" y="17"/>
                    <a:pt x="7" y="26"/>
                  </a:cubicBezTo>
                  <a:cubicBezTo>
                    <a:pt x="8" y="30"/>
                    <a:pt x="10" y="33"/>
                    <a:pt x="12" y="36"/>
                  </a:cubicBezTo>
                  <a:cubicBezTo>
                    <a:pt x="14" y="40"/>
                    <a:pt x="16" y="44"/>
                    <a:pt x="19" y="46"/>
                  </a:cubicBezTo>
                  <a:cubicBezTo>
                    <a:pt x="23" y="50"/>
                    <a:pt x="29" y="50"/>
                    <a:pt x="34" y="47"/>
                  </a:cubicBezTo>
                  <a:cubicBezTo>
                    <a:pt x="38" y="46"/>
                    <a:pt x="41" y="42"/>
                    <a:pt x="43" y="36"/>
                  </a:cubicBezTo>
                  <a:cubicBezTo>
                    <a:pt x="43" y="32"/>
                    <a:pt x="40" y="27"/>
                    <a:pt x="36" y="21"/>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9" name="îṣļidè"/>
            <p:cNvSpPr/>
            <p:nvPr/>
          </p:nvSpPr>
          <p:spPr bwMode="auto">
            <a:xfrm>
              <a:off x="5722938" y="2784475"/>
              <a:ext cx="1295400" cy="2801938"/>
            </a:xfrm>
            <a:custGeom>
              <a:avLst/>
              <a:gdLst>
                <a:gd name="T0" fmla="*/ 391 w 392"/>
                <a:gd name="T1" fmla="*/ 1 h 850"/>
                <a:gd name="T2" fmla="*/ 328 w 392"/>
                <a:gd name="T3" fmla="*/ 3 h 850"/>
                <a:gd name="T4" fmla="*/ 284 w 392"/>
                <a:gd name="T5" fmla="*/ 113 h 850"/>
                <a:gd name="T6" fmla="*/ 240 w 392"/>
                <a:gd name="T7" fmla="*/ 225 h 850"/>
                <a:gd name="T8" fmla="*/ 152 w 392"/>
                <a:gd name="T9" fmla="*/ 448 h 850"/>
                <a:gd name="T10" fmla="*/ 1 w 392"/>
                <a:gd name="T11" fmla="*/ 846 h 850"/>
                <a:gd name="T12" fmla="*/ 4 w 392"/>
                <a:gd name="T13" fmla="*/ 850 h 850"/>
                <a:gd name="T14" fmla="*/ 75 w 392"/>
                <a:gd name="T15" fmla="*/ 850 h 850"/>
                <a:gd name="T16" fmla="*/ 79 w 392"/>
                <a:gd name="T17" fmla="*/ 848 h 850"/>
                <a:gd name="T18" fmla="*/ 179 w 392"/>
                <a:gd name="T19" fmla="*/ 571 h 850"/>
                <a:gd name="T20" fmla="*/ 262 w 392"/>
                <a:gd name="T21" fmla="*/ 363 h 850"/>
                <a:gd name="T22" fmla="*/ 343 w 392"/>
                <a:gd name="T23" fmla="*/ 143 h 850"/>
                <a:gd name="T24" fmla="*/ 374 w 392"/>
                <a:gd name="T25" fmla="*/ 56 h 850"/>
                <a:gd name="T26" fmla="*/ 392 w 392"/>
                <a:gd name="T27" fmla="*/ 2 h 850"/>
                <a:gd name="T28" fmla="*/ 391 w 392"/>
                <a:gd name="T29" fmla="*/ 1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2" h="850">
                  <a:moveTo>
                    <a:pt x="391" y="1"/>
                  </a:moveTo>
                  <a:cubicBezTo>
                    <a:pt x="380" y="1"/>
                    <a:pt x="329" y="1"/>
                    <a:pt x="328" y="3"/>
                  </a:cubicBezTo>
                  <a:cubicBezTo>
                    <a:pt x="313" y="39"/>
                    <a:pt x="299" y="76"/>
                    <a:pt x="284" y="113"/>
                  </a:cubicBezTo>
                  <a:cubicBezTo>
                    <a:pt x="270" y="151"/>
                    <a:pt x="255" y="188"/>
                    <a:pt x="240" y="225"/>
                  </a:cubicBezTo>
                  <a:cubicBezTo>
                    <a:pt x="211" y="299"/>
                    <a:pt x="181" y="374"/>
                    <a:pt x="152" y="448"/>
                  </a:cubicBezTo>
                  <a:cubicBezTo>
                    <a:pt x="136" y="487"/>
                    <a:pt x="15" y="809"/>
                    <a:pt x="1" y="846"/>
                  </a:cubicBezTo>
                  <a:cubicBezTo>
                    <a:pt x="0" y="848"/>
                    <a:pt x="2" y="850"/>
                    <a:pt x="4" y="850"/>
                  </a:cubicBezTo>
                  <a:cubicBezTo>
                    <a:pt x="75" y="850"/>
                    <a:pt x="75" y="850"/>
                    <a:pt x="75" y="850"/>
                  </a:cubicBezTo>
                  <a:cubicBezTo>
                    <a:pt x="77" y="850"/>
                    <a:pt x="78" y="850"/>
                    <a:pt x="79" y="848"/>
                  </a:cubicBezTo>
                  <a:cubicBezTo>
                    <a:pt x="87" y="826"/>
                    <a:pt x="179" y="571"/>
                    <a:pt x="179" y="571"/>
                  </a:cubicBezTo>
                  <a:cubicBezTo>
                    <a:pt x="208" y="502"/>
                    <a:pt x="235" y="432"/>
                    <a:pt x="262" y="363"/>
                  </a:cubicBezTo>
                  <a:cubicBezTo>
                    <a:pt x="290" y="290"/>
                    <a:pt x="317" y="217"/>
                    <a:pt x="343" y="143"/>
                  </a:cubicBezTo>
                  <a:cubicBezTo>
                    <a:pt x="354" y="114"/>
                    <a:pt x="364" y="85"/>
                    <a:pt x="374" y="56"/>
                  </a:cubicBezTo>
                  <a:cubicBezTo>
                    <a:pt x="382" y="39"/>
                    <a:pt x="388" y="21"/>
                    <a:pt x="392" y="2"/>
                  </a:cubicBezTo>
                  <a:cubicBezTo>
                    <a:pt x="392" y="1"/>
                    <a:pt x="392" y="0"/>
                    <a:pt x="391" y="1"/>
                  </a:cubicBezTo>
                  <a:close/>
                </a:path>
              </a:pathLst>
            </a:custGeom>
            <a:solidFill>
              <a:srgbClr val="005C7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0" name="íṧľiḋè"/>
            <p:cNvSpPr/>
            <p:nvPr/>
          </p:nvSpPr>
          <p:spPr bwMode="auto">
            <a:xfrm>
              <a:off x="5454651" y="2955925"/>
              <a:ext cx="46038" cy="119063"/>
            </a:xfrm>
            <a:custGeom>
              <a:avLst/>
              <a:gdLst>
                <a:gd name="T0" fmla="*/ 10 w 14"/>
                <a:gd name="T1" fmla="*/ 18 h 36"/>
                <a:gd name="T2" fmla="*/ 13 w 14"/>
                <a:gd name="T3" fmla="*/ 7 h 36"/>
                <a:gd name="T4" fmla="*/ 14 w 14"/>
                <a:gd name="T5" fmla="*/ 5 h 36"/>
                <a:gd name="T6" fmla="*/ 6 w 14"/>
                <a:gd name="T7" fmla="*/ 9 h 36"/>
                <a:gd name="T8" fmla="*/ 2 w 14"/>
                <a:gd name="T9" fmla="*/ 29 h 36"/>
                <a:gd name="T10" fmla="*/ 10 w 14"/>
                <a:gd name="T11" fmla="*/ 30 h 36"/>
                <a:gd name="T12" fmla="*/ 10 w 14"/>
                <a:gd name="T13" fmla="*/ 18 h 36"/>
              </a:gdLst>
              <a:ahLst/>
              <a:cxnLst>
                <a:cxn ang="0">
                  <a:pos x="T0" y="T1"/>
                </a:cxn>
                <a:cxn ang="0">
                  <a:pos x="T2" y="T3"/>
                </a:cxn>
                <a:cxn ang="0">
                  <a:pos x="T4" y="T5"/>
                </a:cxn>
                <a:cxn ang="0">
                  <a:pos x="T6" y="T7"/>
                </a:cxn>
                <a:cxn ang="0">
                  <a:pos x="T8" y="T9"/>
                </a:cxn>
                <a:cxn ang="0">
                  <a:pos x="T10" y="T11"/>
                </a:cxn>
                <a:cxn ang="0">
                  <a:pos x="T12" y="T13"/>
                </a:cxn>
              </a:cxnLst>
              <a:rect l="0" t="0" r="r" b="b"/>
              <a:pathLst>
                <a:path w="14" h="36">
                  <a:moveTo>
                    <a:pt x="10" y="18"/>
                  </a:moveTo>
                  <a:cubicBezTo>
                    <a:pt x="10" y="14"/>
                    <a:pt x="11" y="11"/>
                    <a:pt x="13" y="7"/>
                  </a:cubicBezTo>
                  <a:cubicBezTo>
                    <a:pt x="13" y="7"/>
                    <a:pt x="14" y="6"/>
                    <a:pt x="14" y="5"/>
                  </a:cubicBezTo>
                  <a:cubicBezTo>
                    <a:pt x="13" y="0"/>
                    <a:pt x="9" y="6"/>
                    <a:pt x="6" y="9"/>
                  </a:cubicBezTo>
                  <a:cubicBezTo>
                    <a:pt x="3" y="15"/>
                    <a:pt x="0" y="22"/>
                    <a:pt x="2" y="29"/>
                  </a:cubicBezTo>
                  <a:cubicBezTo>
                    <a:pt x="2" y="34"/>
                    <a:pt x="8" y="36"/>
                    <a:pt x="10" y="30"/>
                  </a:cubicBezTo>
                  <a:cubicBezTo>
                    <a:pt x="12" y="26"/>
                    <a:pt x="10" y="22"/>
                    <a:pt x="10" y="18"/>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1" name="iṣļídé"/>
            <p:cNvSpPr/>
            <p:nvPr/>
          </p:nvSpPr>
          <p:spPr bwMode="auto">
            <a:xfrm>
              <a:off x="6029326" y="2474913"/>
              <a:ext cx="17463" cy="15875"/>
            </a:xfrm>
            <a:custGeom>
              <a:avLst/>
              <a:gdLst>
                <a:gd name="T0" fmla="*/ 4 w 5"/>
                <a:gd name="T1" fmla="*/ 1 h 5"/>
                <a:gd name="T2" fmla="*/ 4 w 5"/>
                <a:gd name="T3" fmla="*/ 1 h 5"/>
                <a:gd name="T4" fmla="*/ 1 w 5"/>
                <a:gd name="T5" fmla="*/ 1 h 5"/>
                <a:gd name="T6" fmla="*/ 0 w 5"/>
                <a:gd name="T7" fmla="*/ 3 h 5"/>
                <a:gd name="T8" fmla="*/ 1 w 5"/>
                <a:gd name="T9" fmla="*/ 5 h 5"/>
                <a:gd name="T10" fmla="*/ 4 w 5"/>
                <a:gd name="T11" fmla="*/ 4 h 5"/>
                <a:gd name="T12" fmla="*/ 4 w 5"/>
                <a:gd name="T13" fmla="*/ 4 h 5"/>
                <a:gd name="T14" fmla="*/ 4 w 5"/>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5">
                  <a:moveTo>
                    <a:pt x="4" y="1"/>
                  </a:moveTo>
                  <a:cubicBezTo>
                    <a:pt x="4" y="1"/>
                    <a:pt x="4" y="1"/>
                    <a:pt x="4" y="1"/>
                  </a:cubicBezTo>
                  <a:cubicBezTo>
                    <a:pt x="3" y="0"/>
                    <a:pt x="2" y="0"/>
                    <a:pt x="1" y="1"/>
                  </a:cubicBezTo>
                  <a:cubicBezTo>
                    <a:pt x="0" y="1"/>
                    <a:pt x="0" y="2"/>
                    <a:pt x="0" y="3"/>
                  </a:cubicBezTo>
                  <a:cubicBezTo>
                    <a:pt x="0" y="4"/>
                    <a:pt x="0" y="4"/>
                    <a:pt x="1" y="5"/>
                  </a:cubicBezTo>
                  <a:cubicBezTo>
                    <a:pt x="2" y="5"/>
                    <a:pt x="3" y="5"/>
                    <a:pt x="4" y="4"/>
                  </a:cubicBezTo>
                  <a:cubicBezTo>
                    <a:pt x="4" y="4"/>
                    <a:pt x="4" y="4"/>
                    <a:pt x="4" y="4"/>
                  </a:cubicBezTo>
                  <a:cubicBezTo>
                    <a:pt x="5" y="3"/>
                    <a:pt x="5" y="2"/>
                    <a:pt x="4" y="1"/>
                  </a:cubicBezTo>
                  <a:close/>
                </a:path>
              </a:pathLst>
            </a:custGeom>
            <a:solidFill>
              <a:srgbClr val="00A6C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2" name="îš1idè"/>
            <p:cNvSpPr/>
            <p:nvPr/>
          </p:nvSpPr>
          <p:spPr bwMode="auto">
            <a:xfrm>
              <a:off x="6080126" y="2462213"/>
              <a:ext cx="15875" cy="19050"/>
            </a:xfrm>
            <a:custGeom>
              <a:avLst/>
              <a:gdLst>
                <a:gd name="T0" fmla="*/ 3 w 5"/>
                <a:gd name="T1" fmla="*/ 1 h 6"/>
                <a:gd name="T2" fmla="*/ 0 w 5"/>
                <a:gd name="T3" fmla="*/ 2 h 6"/>
                <a:gd name="T4" fmla="*/ 0 w 5"/>
                <a:gd name="T5" fmla="*/ 3 h 6"/>
                <a:gd name="T6" fmla="*/ 1 w 5"/>
                <a:gd name="T7" fmla="*/ 5 h 6"/>
                <a:gd name="T8" fmla="*/ 4 w 5"/>
                <a:gd name="T9" fmla="*/ 4 h 6"/>
                <a:gd name="T10" fmla="*/ 4 w 5"/>
                <a:gd name="T11" fmla="*/ 4 h 6"/>
                <a:gd name="T12" fmla="*/ 3 w 5"/>
                <a:gd name="T13" fmla="*/ 1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3" y="1"/>
                  </a:moveTo>
                  <a:cubicBezTo>
                    <a:pt x="2" y="0"/>
                    <a:pt x="1" y="1"/>
                    <a:pt x="0" y="2"/>
                  </a:cubicBezTo>
                  <a:cubicBezTo>
                    <a:pt x="0" y="2"/>
                    <a:pt x="0" y="3"/>
                    <a:pt x="0" y="3"/>
                  </a:cubicBezTo>
                  <a:cubicBezTo>
                    <a:pt x="0" y="4"/>
                    <a:pt x="1" y="5"/>
                    <a:pt x="1" y="5"/>
                  </a:cubicBezTo>
                  <a:cubicBezTo>
                    <a:pt x="3" y="6"/>
                    <a:pt x="4" y="5"/>
                    <a:pt x="4" y="4"/>
                  </a:cubicBezTo>
                  <a:cubicBezTo>
                    <a:pt x="4" y="4"/>
                    <a:pt x="4" y="4"/>
                    <a:pt x="4" y="4"/>
                  </a:cubicBezTo>
                  <a:cubicBezTo>
                    <a:pt x="5" y="3"/>
                    <a:pt x="4" y="1"/>
                    <a:pt x="3" y="1"/>
                  </a:cubicBezTo>
                  <a:close/>
                </a:path>
              </a:pathLst>
            </a:custGeom>
            <a:solidFill>
              <a:srgbClr val="00A6C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3" name="ïslíḋé"/>
            <p:cNvSpPr/>
            <p:nvPr/>
          </p:nvSpPr>
          <p:spPr bwMode="auto">
            <a:xfrm>
              <a:off x="6194426" y="1835150"/>
              <a:ext cx="50800" cy="26988"/>
            </a:xfrm>
            <a:custGeom>
              <a:avLst/>
              <a:gdLst>
                <a:gd name="T0" fmla="*/ 8 w 15"/>
                <a:gd name="T1" fmla="*/ 1 h 8"/>
                <a:gd name="T2" fmla="*/ 1 w 15"/>
                <a:gd name="T3" fmla="*/ 1 h 8"/>
                <a:gd name="T4" fmla="*/ 0 w 15"/>
                <a:gd name="T5" fmla="*/ 2 h 8"/>
                <a:gd name="T6" fmla="*/ 14 w 15"/>
                <a:gd name="T7" fmla="*/ 8 h 8"/>
                <a:gd name="T8" fmla="*/ 14 w 15"/>
                <a:gd name="T9" fmla="*/ 7 h 8"/>
                <a:gd name="T10" fmla="*/ 8 w 15"/>
                <a:gd name="T11" fmla="*/ 1 h 8"/>
              </a:gdLst>
              <a:ahLst/>
              <a:cxnLst>
                <a:cxn ang="0">
                  <a:pos x="T0" y="T1"/>
                </a:cxn>
                <a:cxn ang="0">
                  <a:pos x="T2" y="T3"/>
                </a:cxn>
                <a:cxn ang="0">
                  <a:pos x="T4" y="T5"/>
                </a:cxn>
                <a:cxn ang="0">
                  <a:pos x="T6" y="T7"/>
                </a:cxn>
                <a:cxn ang="0">
                  <a:pos x="T8" y="T9"/>
                </a:cxn>
                <a:cxn ang="0">
                  <a:pos x="T10" y="T11"/>
                </a:cxn>
              </a:cxnLst>
              <a:rect l="0" t="0" r="r" b="b"/>
              <a:pathLst>
                <a:path w="15" h="8">
                  <a:moveTo>
                    <a:pt x="8" y="1"/>
                  </a:moveTo>
                  <a:cubicBezTo>
                    <a:pt x="6" y="0"/>
                    <a:pt x="3" y="1"/>
                    <a:pt x="1" y="1"/>
                  </a:cubicBezTo>
                  <a:cubicBezTo>
                    <a:pt x="1" y="1"/>
                    <a:pt x="0" y="2"/>
                    <a:pt x="0" y="2"/>
                  </a:cubicBezTo>
                  <a:cubicBezTo>
                    <a:pt x="4" y="6"/>
                    <a:pt x="9" y="7"/>
                    <a:pt x="14" y="8"/>
                  </a:cubicBezTo>
                  <a:cubicBezTo>
                    <a:pt x="14" y="8"/>
                    <a:pt x="15" y="7"/>
                    <a:pt x="14" y="7"/>
                  </a:cubicBezTo>
                  <a:cubicBezTo>
                    <a:pt x="13" y="4"/>
                    <a:pt x="11" y="2"/>
                    <a:pt x="8" y="1"/>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4" name="iṡḷîḓè"/>
            <p:cNvSpPr/>
            <p:nvPr/>
          </p:nvSpPr>
          <p:spPr bwMode="auto">
            <a:xfrm>
              <a:off x="6188076" y="1808163"/>
              <a:ext cx="53975" cy="39688"/>
            </a:xfrm>
            <a:custGeom>
              <a:avLst/>
              <a:gdLst>
                <a:gd name="T0" fmla="*/ 8 w 16"/>
                <a:gd name="T1" fmla="*/ 1 h 12"/>
                <a:gd name="T2" fmla="*/ 1 w 16"/>
                <a:gd name="T3" fmla="*/ 2 h 12"/>
                <a:gd name="T4" fmla="*/ 0 w 16"/>
                <a:gd name="T5" fmla="*/ 2 h 12"/>
                <a:gd name="T6" fmla="*/ 1 w 16"/>
                <a:gd name="T7" fmla="*/ 9 h 12"/>
                <a:gd name="T8" fmla="*/ 2 w 16"/>
                <a:gd name="T9" fmla="*/ 9 h 12"/>
                <a:gd name="T10" fmla="*/ 10 w 16"/>
                <a:gd name="T11" fmla="*/ 11 h 12"/>
                <a:gd name="T12" fmla="*/ 13 w 16"/>
                <a:gd name="T13" fmla="*/ 12 h 12"/>
                <a:gd name="T14" fmla="*/ 16 w 16"/>
                <a:gd name="T15" fmla="*/ 8 h 12"/>
                <a:gd name="T16" fmla="*/ 8 w 16"/>
                <a:gd name="T17" fmla="*/ 1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2">
                  <a:moveTo>
                    <a:pt x="8" y="1"/>
                  </a:moveTo>
                  <a:cubicBezTo>
                    <a:pt x="6" y="0"/>
                    <a:pt x="3" y="0"/>
                    <a:pt x="1" y="2"/>
                  </a:cubicBezTo>
                  <a:cubicBezTo>
                    <a:pt x="1" y="2"/>
                    <a:pt x="0" y="2"/>
                    <a:pt x="0" y="2"/>
                  </a:cubicBezTo>
                  <a:cubicBezTo>
                    <a:pt x="0" y="5"/>
                    <a:pt x="0" y="7"/>
                    <a:pt x="1" y="9"/>
                  </a:cubicBezTo>
                  <a:cubicBezTo>
                    <a:pt x="1" y="9"/>
                    <a:pt x="2" y="9"/>
                    <a:pt x="2" y="9"/>
                  </a:cubicBezTo>
                  <a:cubicBezTo>
                    <a:pt x="5" y="7"/>
                    <a:pt x="8" y="9"/>
                    <a:pt x="10" y="11"/>
                  </a:cubicBezTo>
                  <a:cubicBezTo>
                    <a:pt x="11" y="11"/>
                    <a:pt x="12" y="12"/>
                    <a:pt x="13" y="12"/>
                  </a:cubicBezTo>
                  <a:cubicBezTo>
                    <a:pt x="15" y="12"/>
                    <a:pt x="16" y="10"/>
                    <a:pt x="16" y="8"/>
                  </a:cubicBezTo>
                  <a:cubicBezTo>
                    <a:pt x="15" y="5"/>
                    <a:pt x="11" y="2"/>
                    <a:pt x="8" y="1"/>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5" name="ïś1íḋe"/>
            <p:cNvSpPr/>
            <p:nvPr/>
          </p:nvSpPr>
          <p:spPr bwMode="auto">
            <a:xfrm>
              <a:off x="6165851" y="1785938"/>
              <a:ext cx="76200" cy="52388"/>
            </a:xfrm>
            <a:custGeom>
              <a:avLst/>
              <a:gdLst>
                <a:gd name="T0" fmla="*/ 19 w 23"/>
                <a:gd name="T1" fmla="*/ 2 h 16"/>
                <a:gd name="T2" fmla="*/ 10 w 23"/>
                <a:gd name="T3" fmla="*/ 0 h 16"/>
                <a:gd name="T4" fmla="*/ 1 w 23"/>
                <a:gd name="T5" fmla="*/ 8 h 16"/>
                <a:gd name="T6" fmla="*/ 0 w 23"/>
                <a:gd name="T7" fmla="*/ 9 h 16"/>
                <a:gd name="T8" fmla="*/ 5 w 23"/>
                <a:gd name="T9" fmla="*/ 14 h 16"/>
                <a:gd name="T10" fmla="*/ 7 w 23"/>
                <a:gd name="T11" fmla="*/ 15 h 16"/>
                <a:gd name="T12" fmla="*/ 9 w 23"/>
                <a:gd name="T13" fmla="*/ 11 h 16"/>
                <a:gd name="T14" fmla="*/ 20 w 23"/>
                <a:gd name="T15" fmla="*/ 8 h 16"/>
                <a:gd name="T16" fmla="*/ 23 w 23"/>
                <a:gd name="T17" fmla="*/ 6 h 16"/>
                <a:gd name="T18" fmla="*/ 19 w 23"/>
                <a:gd name="T19"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16">
                  <a:moveTo>
                    <a:pt x="19" y="2"/>
                  </a:moveTo>
                  <a:cubicBezTo>
                    <a:pt x="16" y="0"/>
                    <a:pt x="13" y="0"/>
                    <a:pt x="10" y="0"/>
                  </a:cubicBezTo>
                  <a:cubicBezTo>
                    <a:pt x="5" y="0"/>
                    <a:pt x="0" y="3"/>
                    <a:pt x="1" y="8"/>
                  </a:cubicBezTo>
                  <a:cubicBezTo>
                    <a:pt x="0" y="8"/>
                    <a:pt x="0" y="9"/>
                    <a:pt x="0" y="9"/>
                  </a:cubicBezTo>
                  <a:cubicBezTo>
                    <a:pt x="2" y="11"/>
                    <a:pt x="3" y="12"/>
                    <a:pt x="5" y="14"/>
                  </a:cubicBezTo>
                  <a:cubicBezTo>
                    <a:pt x="5" y="14"/>
                    <a:pt x="6" y="15"/>
                    <a:pt x="7" y="15"/>
                  </a:cubicBezTo>
                  <a:cubicBezTo>
                    <a:pt x="9" y="16"/>
                    <a:pt x="9" y="13"/>
                    <a:pt x="9" y="11"/>
                  </a:cubicBezTo>
                  <a:cubicBezTo>
                    <a:pt x="9" y="5"/>
                    <a:pt x="16" y="7"/>
                    <a:pt x="20" y="8"/>
                  </a:cubicBezTo>
                  <a:cubicBezTo>
                    <a:pt x="21" y="8"/>
                    <a:pt x="23" y="8"/>
                    <a:pt x="23" y="6"/>
                  </a:cubicBezTo>
                  <a:cubicBezTo>
                    <a:pt x="23" y="4"/>
                    <a:pt x="20" y="2"/>
                    <a:pt x="19" y="2"/>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6" name="i$liḋê"/>
            <p:cNvSpPr/>
            <p:nvPr/>
          </p:nvSpPr>
          <p:spPr bwMode="auto">
            <a:xfrm>
              <a:off x="6148388" y="1703388"/>
              <a:ext cx="142875" cy="144463"/>
            </a:xfrm>
            <a:custGeom>
              <a:avLst/>
              <a:gdLst>
                <a:gd name="T0" fmla="*/ 36 w 43"/>
                <a:gd name="T1" fmla="*/ 10 h 44"/>
                <a:gd name="T2" fmla="*/ 8 w 43"/>
                <a:gd name="T3" fmla="*/ 8 h 44"/>
                <a:gd name="T4" fmla="*/ 3 w 43"/>
                <a:gd name="T5" fmla="*/ 16 h 44"/>
                <a:gd name="T6" fmla="*/ 11 w 43"/>
                <a:gd name="T7" fmla="*/ 40 h 44"/>
                <a:gd name="T8" fmla="*/ 37 w 43"/>
                <a:gd name="T9" fmla="*/ 35 h 44"/>
                <a:gd name="T10" fmla="*/ 36 w 43"/>
                <a:gd name="T11" fmla="*/ 10 h 44"/>
              </a:gdLst>
              <a:ahLst/>
              <a:cxnLst>
                <a:cxn ang="0">
                  <a:pos x="T0" y="T1"/>
                </a:cxn>
                <a:cxn ang="0">
                  <a:pos x="T2" y="T3"/>
                </a:cxn>
                <a:cxn ang="0">
                  <a:pos x="T4" y="T5"/>
                </a:cxn>
                <a:cxn ang="0">
                  <a:pos x="T6" y="T7"/>
                </a:cxn>
                <a:cxn ang="0">
                  <a:pos x="T8" y="T9"/>
                </a:cxn>
                <a:cxn ang="0">
                  <a:pos x="T10" y="T11"/>
                </a:cxn>
              </a:cxnLst>
              <a:rect l="0" t="0" r="r" b="b"/>
              <a:pathLst>
                <a:path w="43" h="44">
                  <a:moveTo>
                    <a:pt x="36" y="10"/>
                  </a:moveTo>
                  <a:cubicBezTo>
                    <a:pt x="30" y="2"/>
                    <a:pt x="16" y="0"/>
                    <a:pt x="8" y="8"/>
                  </a:cubicBezTo>
                  <a:cubicBezTo>
                    <a:pt x="7" y="9"/>
                    <a:pt x="4" y="13"/>
                    <a:pt x="3" y="16"/>
                  </a:cubicBezTo>
                  <a:cubicBezTo>
                    <a:pt x="0" y="25"/>
                    <a:pt x="4" y="35"/>
                    <a:pt x="11" y="40"/>
                  </a:cubicBezTo>
                  <a:cubicBezTo>
                    <a:pt x="20" y="44"/>
                    <a:pt x="31" y="42"/>
                    <a:pt x="37" y="35"/>
                  </a:cubicBezTo>
                  <a:cubicBezTo>
                    <a:pt x="43" y="28"/>
                    <a:pt x="42" y="17"/>
                    <a:pt x="36" y="10"/>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7" name="i$ḻïḋè"/>
            <p:cNvSpPr/>
            <p:nvPr/>
          </p:nvSpPr>
          <p:spPr bwMode="auto">
            <a:xfrm>
              <a:off x="6135688" y="1730375"/>
              <a:ext cx="303213" cy="527050"/>
            </a:xfrm>
            <a:custGeom>
              <a:avLst/>
              <a:gdLst>
                <a:gd name="T0" fmla="*/ 87 w 92"/>
                <a:gd name="T1" fmla="*/ 133 h 160"/>
                <a:gd name="T2" fmla="*/ 62 w 92"/>
                <a:gd name="T3" fmla="*/ 92 h 160"/>
                <a:gd name="T4" fmla="*/ 49 w 92"/>
                <a:gd name="T5" fmla="*/ 76 h 160"/>
                <a:gd name="T6" fmla="*/ 49 w 92"/>
                <a:gd name="T7" fmla="*/ 76 h 160"/>
                <a:gd name="T8" fmla="*/ 41 w 92"/>
                <a:gd name="T9" fmla="*/ 59 h 160"/>
                <a:gd name="T10" fmla="*/ 42 w 92"/>
                <a:gd name="T11" fmla="*/ 48 h 160"/>
                <a:gd name="T12" fmla="*/ 41 w 92"/>
                <a:gd name="T13" fmla="*/ 41 h 160"/>
                <a:gd name="T14" fmla="*/ 31 w 92"/>
                <a:gd name="T15" fmla="*/ 38 h 160"/>
                <a:gd name="T16" fmla="*/ 24 w 92"/>
                <a:gd name="T17" fmla="*/ 36 h 160"/>
                <a:gd name="T18" fmla="*/ 24 w 92"/>
                <a:gd name="T19" fmla="*/ 36 h 160"/>
                <a:gd name="T20" fmla="*/ 15 w 92"/>
                <a:gd name="T21" fmla="*/ 28 h 160"/>
                <a:gd name="T22" fmla="*/ 9 w 92"/>
                <a:gd name="T23" fmla="*/ 19 h 160"/>
                <a:gd name="T24" fmla="*/ 9 w 92"/>
                <a:gd name="T25" fmla="*/ 9 h 160"/>
                <a:gd name="T26" fmla="*/ 8 w 92"/>
                <a:gd name="T27" fmla="*/ 2 h 160"/>
                <a:gd name="T28" fmla="*/ 3 w 92"/>
                <a:gd name="T29" fmla="*/ 3 h 160"/>
                <a:gd name="T30" fmla="*/ 1 w 92"/>
                <a:gd name="T31" fmla="*/ 10 h 160"/>
                <a:gd name="T32" fmla="*/ 0 w 92"/>
                <a:gd name="T33" fmla="*/ 17 h 160"/>
                <a:gd name="T34" fmla="*/ 4 w 92"/>
                <a:gd name="T35" fmla="*/ 29 h 160"/>
                <a:gd name="T36" fmla="*/ 7 w 92"/>
                <a:gd name="T37" fmla="*/ 36 h 160"/>
                <a:gd name="T38" fmla="*/ 7 w 92"/>
                <a:gd name="T39" fmla="*/ 36 h 160"/>
                <a:gd name="T40" fmla="*/ 12 w 92"/>
                <a:gd name="T41" fmla="*/ 52 h 160"/>
                <a:gd name="T42" fmla="*/ 25 w 92"/>
                <a:gd name="T43" fmla="*/ 76 h 160"/>
                <a:gd name="T44" fmla="*/ 25 w 92"/>
                <a:gd name="T45" fmla="*/ 76 h 160"/>
                <a:gd name="T46" fmla="*/ 50 w 92"/>
                <a:gd name="T47" fmla="*/ 128 h 160"/>
                <a:gd name="T48" fmla="*/ 76 w 92"/>
                <a:gd name="T49" fmla="*/ 159 h 160"/>
                <a:gd name="T50" fmla="*/ 89 w 92"/>
                <a:gd name="T51" fmla="*/ 154 h 160"/>
                <a:gd name="T52" fmla="*/ 87 w 92"/>
                <a:gd name="T53" fmla="*/ 133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2" h="160">
                  <a:moveTo>
                    <a:pt x="87" y="133"/>
                  </a:moveTo>
                  <a:cubicBezTo>
                    <a:pt x="81" y="117"/>
                    <a:pt x="72" y="106"/>
                    <a:pt x="62" y="92"/>
                  </a:cubicBezTo>
                  <a:cubicBezTo>
                    <a:pt x="59" y="88"/>
                    <a:pt x="53" y="80"/>
                    <a:pt x="49" y="76"/>
                  </a:cubicBezTo>
                  <a:cubicBezTo>
                    <a:pt x="49" y="76"/>
                    <a:pt x="49" y="76"/>
                    <a:pt x="49" y="76"/>
                  </a:cubicBezTo>
                  <a:cubicBezTo>
                    <a:pt x="42" y="67"/>
                    <a:pt x="41" y="62"/>
                    <a:pt x="41" y="59"/>
                  </a:cubicBezTo>
                  <a:cubicBezTo>
                    <a:pt x="41" y="55"/>
                    <a:pt x="42" y="52"/>
                    <a:pt x="42" y="48"/>
                  </a:cubicBezTo>
                  <a:cubicBezTo>
                    <a:pt x="42" y="46"/>
                    <a:pt x="43" y="43"/>
                    <a:pt x="41" y="41"/>
                  </a:cubicBezTo>
                  <a:cubicBezTo>
                    <a:pt x="40" y="39"/>
                    <a:pt x="32" y="38"/>
                    <a:pt x="31" y="38"/>
                  </a:cubicBezTo>
                  <a:cubicBezTo>
                    <a:pt x="29" y="39"/>
                    <a:pt x="26" y="37"/>
                    <a:pt x="24" y="36"/>
                  </a:cubicBezTo>
                  <a:cubicBezTo>
                    <a:pt x="24" y="36"/>
                    <a:pt x="24" y="36"/>
                    <a:pt x="24" y="36"/>
                  </a:cubicBezTo>
                  <a:cubicBezTo>
                    <a:pt x="20" y="34"/>
                    <a:pt x="17" y="31"/>
                    <a:pt x="15" y="28"/>
                  </a:cubicBezTo>
                  <a:cubicBezTo>
                    <a:pt x="12" y="25"/>
                    <a:pt x="10" y="22"/>
                    <a:pt x="9" y="19"/>
                  </a:cubicBezTo>
                  <a:cubicBezTo>
                    <a:pt x="8" y="15"/>
                    <a:pt x="9" y="12"/>
                    <a:pt x="9" y="9"/>
                  </a:cubicBezTo>
                  <a:cubicBezTo>
                    <a:pt x="9" y="7"/>
                    <a:pt x="9" y="3"/>
                    <a:pt x="8" y="2"/>
                  </a:cubicBezTo>
                  <a:cubicBezTo>
                    <a:pt x="6" y="0"/>
                    <a:pt x="4" y="2"/>
                    <a:pt x="3" y="3"/>
                  </a:cubicBezTo>
                  <a:cubicBezTo>
                    <a:pt x="2" y="5"/>
                    <a:pt x="2" y="8"/>
                    <a:pt x="1" y="10"/>
                  </a:cubicBezTo>
                  <a:cubicBezTo>
                    <a:pt x="1" y="12"/>
                    <a:pt x="0" y="14"/>
                    <a:pt x="0" y="17"/>
                  </a:cubicBezTo>
                  <a:cubicBezTo>
                    <a:pt x="0" y="21"/>
                    <a:pt x="2" y="25"/>
                    <a:pt x="4" y="29"/>
                  </a:cubicBezTo>
                  <a:cubicBezTo>
                    <a:pt x="5" y="32"/>
                    <a:pt x="6" y="34"/>
                    <a:pt x="7" y="36"/>
                  </a:cubicBezTo>
                  <a:cubicBezTo>
                    <a:pt x="7" y="36"/>
                    <a:pt x="7" y="36"/>
                    <a:pt x="7" y="36"/>
                  </a:cubicBezTo>
                  <a:cubicBezTo>
                    <a:pt x="5" y="42"/>
                    <a:pt x="9" y="47"/>
                    <a:pt x="12" y="52"/>
                  </a:cubicBezTo>
                  <a:cubicBezTo>
                    <a:pt x="15" y="59"/>
                    <a:pt x="21" y="70"/>
                    <a:pt x="25" y="76"/>
                  </a:cubicBezTo>
                  <a:cubicBezTo>
                    <a:pt x="25" y="76"/>
                    <a:pt x="25" y="76"/>
                    <a:pt x="25" y="76"/>
                  </a:cubicBezTo>
                  <a:cubicBezTo>
                    <a:pt x="33" y="94"/>
                    <a:pt x="42" y="111"/>
                    <a:pt x="50" y="128"/>
                  </a:cubicBezTo>
                  <a:cubicBezTo>
                    <a:pt x="55" y="139"/>
                    <a:pt x="62" y="158"/>
                    <a:pt x="76" y="159"/>
                  </a:cubicBezTo>
                  <a:cubicBezTo>
                    <a:pt x="81" y="160"/>
                    <a:pt x="86" y="158"/>
                    <a:pt x="89" y="154"/>
                  </a:cubicBezTo>
                  <a:cubicBezTo>
                    <a:pt x="92" y="148"/>
                    <a:pt x="89" y="139"/>
                    <a:pt x="87" y="133"/>
                  </a:cubicBezTo>
                  <a:close/>
                </a:path>
              </a:pathLst>
            </a:custGeom>
            <a:solidFill>
              <a:srgbClr val="E5BA9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8" name="îṥļiḍê"/>
            <p:cNvSpPr/>
            <p:nvPr/>
          </p:nvSpPr>
          <p:spPr bwMode="auto">
            <a:xfrm>
              <a:off x="6227763" y="1782763"/>
              <a:ext cx="66675" cy="128588"/>
            </a:xfrm>
            <a:custGeom>
              <a:avLst/>
              <a:gdLst>
                <a:gd name="T0" fmla="*/ 19 w 20"/>
                <a:gd name="T1" fmla="*/ 2 h 39"/>
                <a:gd name="T2" fmla="*/ 19 w 20"/>
                <a:gd name="T3" fmla="*/ 2 h 39"/>
                <a:gd name="T4" fmla="*/ 19 w 20"/>
                <a:gd name="T5" fmla="*/ 2 h 39"/>
                <a:gd name="T6" fmla="*/ 18 w 20"/>
                <a:gd name="T7" fmla="*/ 1 h 39"/>
                <a:gd name="T8" fmla="*/ 12 w 20"/>
                <a:gd name="T9" fmla="*/ 3 h 39"/>
                <a:gd name="T10" fmla="*/ 9 w 20"/>
                <a:gd name="T11" fmla="*/ 11 h 39"/>
                <a:gd name="T12" fmla="*/ 4 w 20"/>
                <a:gd name="T13" fmla="*/ 21 h 39"/>
                <a:gd name="T14" fmla="*/ 5 w 20"/>
                <a:gd name="T15" fmla="*/ 35 h 39"/>
                <a:gd name="T16" fmla="*/ 15 w 20"/>
                <a:gd name="T17" fmla="*/ 26 h 39"/>
                <a:gd name="T18" fmla="*/ 18 w 20"/>
                <a:gd name="T19" fmla="*/ 15 h 39"/>
                <a:gd name="T20" fmla="*/ 19 w 20"/>
                <a:gd name="T21" fmla="*/ 3 h 39"/>
                <a:gd name="T22" fmla="*/ 19 w 20"/>
                <a:gd name="T23" fmla="*/ 2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 h="39">
                  <a:moveTo>
                    <a:pt x="19" y="2"/>
                  </a:moveTo>
                  <a:cubicBezTo>
                    <a:pt x="19" y="2"/>
                    <a:pt x="19" y="2"/>
                    <a:pt x="19" y="2"/>
                  </a:cubicBezTo>
                  <a:cubicBezTo>
                    <a:pt x="19" y="2"/>
                    <a:pt x="19" y="2"/>
                    <a:pt x="19" y="2"/>
                  </a:cubicBezTo>
                  <a:cubicBezTo>
                    <a:pt x="19" y="2"/>
                    <a:pt x="19" y="1"/>
                    <a:pt x="18" y="1"/>
                  </a:cubicBezTo>
                  <a:cubicBezTo>
                    <a:pt x="16" y="0"/>
                    <a:pt x="14" y="2"/>
                    <a:pt x="12" y="3"/>
                  </a:cubicBezTo>
                  <a:cubicBezTo>
                    <a:pt x="10" y="5"/>
                    <a:pt x="10" y="8"/>
                    <a:pt x="9" y="11"/>
                  </a:cubicBezTo>
                  <a:cubicBezTo>
                    <a:pt x="8" y="15"/>
                    <a:pt x="6" y="18"/>
                    <a:pt x="4" y="21"/>
                  </a:cubicBezTo>
                  <a:cubicBezTo>
                    <a:pt x="1" y="25"/>
                    <a:pt x="0" y="31"/>
                    <a:pt x="5" y="35"/>
                  </a:cubicBezTo>
                  <a:cubicBezTo>
                    <a:pt x="10" y="39"/>
                    <a:pt x="14" y="31"/>
                    <a:pt x="15" y="26"/>
                  </a:cubicBezTo>
                  <a:cubicBezTo>
                    <a:pt x="16" y="23"/>
                    <a:pt x="17" y="19"/>
                    <a:pt x="18" y="15"/>
                  </a:cubicBezTo>
                  <a:cubicBezTo>
                    <a:pt x="19" y="11"/>
                    <a:pt x="20" y="7"/>
                    <a:pt x="19" y="3"/>
                  </a:cubicBezTo>
                  <a:cubicBezTo>
                    <a:pt x="20" y="3"/>
                    <a:pt x="20" y="2"/>
                    <a:pt x="19" y="2"/>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9" name="išļïďê"/>
            <p:cNvSpPr/>
            <p:nvPr/>
          </p:nvSpPr>
          <p:spPr bwMode="auto">
            <a:xfrm>
              <a:off x="7123113" y="3575050"/>
              <a:ext cx="173038" cy="122238"/>
            </a:xfrm>
            <a:custGeom>
              <a:avLst/>
              <a:gdLst>
                <a:gd name="T0" fmla="*/ 52 w 52"/>
                <a:gd name="T1" fmla="*/ 16 h 37"/>
                <a:gd name="T2" fmla="*/ 49 w 52"/>
                <a:gd name="T3" fmla="*/ 2 h 37"/>
                <a:gd name="T4" fmla="*/ 44 w 52"/>
                <a:gd name="T5" fmla="*/ 5 h 37"/>
                <a:gd name="T6" fmla="*/ 6 w 52"/>
                <a:gd name="T7" fmla="*/ 11 h 37"/>
                <a:gd name="T8" fmla="*/ 2 w 52"/>
                <a:gd name="T9" fmla="*/ 10 h 37"/>
                <a:gd name="T10" fmla="*/ 0 w 52"/>
                <a:gd name="T11" fmla="*/ 12 h 37"/>
                <a:gd name="T12" fmla="*/ 5 w 52"/>
                <a:gd name="T13" fmla="*/ 25 h 37"/>
                <a:gd name="T14" fmla="*/ 8 w 52"/>
                <a:gd name="T15" fmla="*/ 33 h 37"/>
                <a:gd name="T16" fmla="*/ 15 w 52"/>
                <a:gd name="T17" fmla="*/ 37 h 37"/>
                <a:gd name="T18" fmla="*/ 34 w 52"/>
                <a:gd name="T19" fmla="*/ 34 h 37"/>
                <a:gd name="T20" fmla="*/ 47 w 52"/>
                <a:gd name="T21" fmla="*/ 29 h 37"/>
                <a:gd name="T22" fmla="*/ 52 w 52"/>
                <a:gd name="T23" fmla="*/ 21 h 37"/>
                <a:gd name="T24" fmla="*/ 52 w 52"/>
                <a:gd name="T25" fmla="*/ 1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 h="37">
                  <a:moveTo>
                    <a:pt x="52" y="16"/>
                  </a:moveTo>
                  <a:cubicBezTo>
                    <a:pt x="52" y="12"/>
                    <a:pt x="51" y="6"/>
                    <a:pt x="49" y="2"/>
                  </a:cubicBezTo>
                  <a:cubicBezTo>
                    <a:pt x="48" y="0"/>
                    <a:pt x="45" y="4"/>
                    <a:pt x="44" y="5"/>
                  </a:cubicBezTo>
                  <a:cubicBezTo>
                    <a:pt x="39" y="9"/>
                    <a:pt x="9" y="11"/>
                    <a:pt x="6" y="11"/>
                  </a:cubicBezTo>
                  <a:cubicBezTo>
                    <a:pt x="6" y="11"/>
                    <a:pt x="2" y="12"/>
                    <a:pt x="2" y="10"/>
                  </a:cubicBezTo>
                  <a:cubicBezTo>
                    <a:pt x="2" y="9"/>
                    <a:pt x="0" y="11"/>
                    <a:pt x="0" y="12"/>
                  </a:cubicBezTo>
                  <a:cubicBezTo>
                    <a:pt x="0" y="17"/>
                    <a:pt x="4" y="22"/>
                    <a:pt x="5" y="25"/>
                  </a:cubicBezTo>
                  <a:cubicBezTo>
                    <a:pt x="6" y="28"/>
                    <a:pt x="7" y="31"/>
                    <a:pt x="8" y="33"/>
                  </a:cubicBezTo>
                  <a:cubicBezTo>
                    <a:pt x="10" y="36"/>
                    <a:pt x="12" y="37"/>
                    <a:pt x="15" y="37"/>
                  </a:cubicBezTo>
                  <a:cubicBezTo>
                    <a:pt x="21" y="37"/>
                    <a:pt x="28" y="35"/>
                    <a:pt x="34" y="34"/>
                  </a:cubicBezTo>
                  <a:cubicBezTo>
                    <a:pt x="39" y="33"/>
                    <a:pt x="44" y="32"/>
                    <a:pt x="47" y="29"/>
                  </a:cubicBezTo>
                  <a:cubicBezTo>
                    <a:pt x="50" y="26"/>
                    <a:pt x="51" y="24"/>
                    <a:pt x="52" y="21"/>
                  </a:cubicBezTo>
                  <a:cubicBezTo>
                    <a:pt x="52" y="20"/>
                    <a:pt x="52" y="18"/>
                    <a:pt x="52" y="1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0" name="îṡḻiḍê"/>
            <p:cNvSpPr/>
            <p:nvPr/>
          </p:nvSpPr>
          <p:spPr bwMode="auto">
            <a:xfrm>
              <a:off x="6816726" y="3617913"/>
              <a:ext cx="333375" cy="517525"/>
            </a:xfrm>
            <a:custGeom>
              <a:avLst/>
              <a:gdLst>
                <a:gd name="T0" fmla="*/ 100 w 101"/>
                <a:gd name="T1" fmla="*/ 10 h 157"/>
                <a:gd name="T2" fmla="*/ 96 w 101"/>
                <a:gd name="T3" fmla="*/ 1 h 157"/>
                <a:gd name="T4" fmla="*/ 92 w 101"/>
                <a:gd name="T5" fmla="*/ 1 h 157"/>
                <a:gd name="T6" fmla="*/ 88 w 101"/>
                <a:gd name="T7" fmla="*/ 8 h 157"/>
                <a:gd name="T8" fmla="*/ 88 w 101"/>
                <a:gd name="T9" fmla="*/ 13 h 157"/>
                <a:gd name="T10" fmla="*/ 83 w 101"/>
                <a:gd name="T11" fmla="*/ 27 h 157"/>
                <a:gd name="T12" fmla="*/ 70 w 101"/>
                <a:gd name="T13" fmla="*/ 46 h 157"/>
                <a:gd name="T14" fmla="*/ 37 w 101"/>
                <a:gd name="T15" fmla="*/ 77 h 157"/>
                <a:gd name="T16" fmla="*/ 6 w 101"/>
                <a:gd name="T17" fmla="*/ 145 h 157"/>
                <a:gd name="T18" fmla="*/ 15 w 101"/>
                <a:gd name="T19" fmla="*/ 156 h 157"/>
                <a:gd name="T20" fmla="*/ 18 w 101"/>
                <a:gd name="T21" fmla="*/ 155 h 157"/>
                <a:gd name="T22" fmla="*/ 26 w 101"/>
                <a:gd name="T23" fmla="*/ 136 h 157"/>
                <a:gd name="T24" fmla="*/ 38 w 101"/>
                <a:gd name="T25" fmla="*/ 96 h 157"/>
                <a:gd name="T26" fmla="*/ 65 w 101"/>
                <a:gd name="T27" fmla="*/ 66 h 157"/>
                <a:gd name="T28" fmla="*/ 94 w 101"/>
                <a:gd name="T29" fmla="*/ 20 h 157"/>
                <a:gd name="T30" fmla="*/ 99 w 101"/>
                <a:gd name="T31" fmla="*/ 17 h 157"/>
                <a:gd name="T32" fmla="*/ 101 w 101"/>
                <a:gd name="T33" fmla="*/ 14 h 157"/>
                <a:gd name="T34" fmla="*/ 100 w 101"/>
                <a:gd name="T35" fmla="*/ 1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1" h="157">
                  <a:moveTo>
                    <a:pt x="100" y="10"/>
                  </a:moveTo>
                  <a:cubicBezTo>
                    <a:pt x="99" y="7"/>
                    <a:pt x="98" y="4"/>
                    <a:pt x="96" y="1"/>
                  </a:cubicBezTo>
                  <a:cubicBezTo>
                    <a:pt x="95" y="0"/>
                    <a:pt x="93" y="0"/>
                    <a:pt x="92" y="1"/>
                  </a:cubicBezTo>
                  <a:cubicBezTo>
                    <a:pt x="92" y="2"/>
                    <a:pt x="88" y="6"/>
                    <a:pt x="88" y="8"/>
                  </a:cubicBezTo>
                  <a:cubicBezTo>
                    <a:pt x="87" y="10"/>
                    <a:pt x="88" y="12"/>
                    <a:pt x="88" y="13"/>
                  </a:cubicBezTo>
                  <a:cubicBezTo>
                    <a:pt x="86" y="18"/>
                    <a:pt x="85" y="23"/>
                    <a:pt x="83" y="27"/>
                  </a:cubicBezTo>
                  <a:cubicBezTo>
                    <a:pt x="79" y="34"/>
                    <a:pt x="75" y="40"/>
                    <a:pt x="70" y="46"/>
                  </a:cubicBezTo>
                  <a:cubicBezTo>
                    <a:pt x="60" y="57"/>
                    <a:pt x="48" y="67"/>
                    <a:pt x="37" y="77"/>
                  </a:cubicBezTo>
                  <a:cubicBezTo>
                    <a:pt x="19" y="94"/>
                    <a:pt x="0" y="118"/>
                    <a:pt x="6" y="145"/>
                  </a:cubicBezTo>
                  <a:cubicBezTo>
                    <a:pt x="6" y="146"/>
                    <a:pt x="12" y="152"/>
                    <a:pt x="15" y="156"/>
                  </a:cubicBezTo>
                  <a:cubicBezTo>
                    <a:pt x="16" y="157"/>
                    <a:pt x="18" y="156"/>
                    <a:pt x="18" y="155"/>
                  </a:cubicBezTo>
                  <a:cubicBezTo>
                    <a:pt x="21" y="148"/>
                    <a:pt x="26" y="137"/>
                    <a:pt x="26" y="136"/>
                  </a:cubicBezTo>
                  <a:cubicBezTo>
                    <a:pt x="28" y="122"/>
                    <a:pt x="30" y="107"/>
                    <a:pt x="38" y="96"/>
                  </a:cubicBezTo>
                  <a:cubicBezTo>
                    <a:pt x="46" y="85"/>
                    <a:pt x="55" y="75"/>
                    <a:pt x="65" y="66"/>
                  </a:cubicBezTo>
                  <a:cubicBezTo>
                    <a:pt x="89" y="46"/>
                    <a:pt x="94" y="20"/>
                    <a:pt x="94" y="20"/>
                  </a:cubicBezTo>
                  <a:cubicBezTo>
                    <a:pt x="95" y="18"/>
                    <a:pt x="98" y="18"/>
                    <a:pt x="99" y="17"/>
                  </a:cubicBezTo>
                  <a:cubicBezTo>
                    <a:pt x="100" y="16"/>
                    <a:pt x="101" y="15"/>
                    <a:pt x="101" y="14"/>
                  </a:cubicBezTo>
                  <a:cubicBezTo>
                    <a:pt x="101" y="12"/>
                    <a:pt x="101" y="11"/>
                    <a:pt x="100" y="10"/>
                  </a:cubicBezTo>
                  <a:close/>
                </a:path>
              </a:pathLst>
            </a:custGeom>
            <a:solidFill>
              <a:srgbClr val="005268"/>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1" name="îśļïdê"/>
            <p:cNvSpPr/>
            <p:nvPr/>
          </p:nvSpPr>
          <p:spPr bwMode="auto">
            <a:xfrm>
              <a:off x="6869113" y="3846513"/>
              <a:ext cx="158750" cy="163513"/>
            </a:xfrm>
            <a:custGeom>
              <a:avLst/>
              <a:gdLst>
                <a:gd name="T0" fmla="*/ 33 w 48"/>
                <a:gd name="T1" fmla="*/ 8 h 50"/>
                <a:gd name="T2" fmla="*/ 4 w 48"/>
                <a:gd name="T3" fmla="*/ 19 h 50"/>
                <a:gd name="T4" fmla="*/ 6 w 48"/>
                <a:gd name="T5" fmla="*/ 40 h 50"/>
                <a:gd name="T6" fmla="*/ 37 w 48"/>
                <a:gd name="T7" fmla="*/ 50 h 50"/>
                <a:gd name="T8" fmla="*/ 33 w 48"/>
                <a:gd name="T9" fmla="*/ 8 h 50"/>
              </a:gdLst>
              <a:ahLst/>
              <a:cxnLst>
                <a:cxn ang="0">
                  <a:pos x="T0" y="T1"/>
                </a:cxn>
                <a:cxn ang="0">
                  <a:pos x="T2" y="T3"/>
                </a:cxn>
                <a:cxn ang="0">
                  <a:pos x="T4" y="T5"/>
                </a:cxn>
                <a:cxn ang="0">
                  <a:pos x="T6" y="T7"/>
                </a:cxn>
                <a:cxn ang="0">
                  <a:pos x="T8" y="T9"/>
                </a:cxn>
              </a:cxnLst>
              <a:rect l="0" t="0" r="r" b="b"/>
              <a:pathLst>
                <a:path w="48" h="50">
                  <a:moveTo>
                    <a:pt x="33" y="8"/>
                  </a:moveTo>
                  <a:cubicBezTo>
                    <a:pt x="20" y="0"/>
                    <a:pt x="8" y="10"/>
                    <a:pt x="4" y="19"/>
                  </a:cubicBezTo>
                  <a:cubicBezTo>
                    <a:pt x="0" y="26"/>
                    <a:pt x="2" y="34"/>
                    <a:pt x="6" y="40"/>
                  </a:cubicBezTo>
                  <a:cubicBezTo>
                    <a:pt x="14" y="48"/>
                    <a:pt x="18" y="49"/>
                    <a:pt x="37" y="50"/>
                  </a:cubicBezTo>
                  <a:cubicBezTo>
                    <a:pt x="37" y="50"/>
                    <a:pt x="48" y="18"/>
                    <a:pt x="33" y="8"/>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2" name="iŝḻíḍê"/>
            <p:cNvSpPr/>
            <p:nvPr/>
          </p:nvSpPr>
          <p:spPr bwMode="auto">
            <a:xfrm>
              <a:off x="6627813" y="3546475"/>
              <a:ext cx="60325" cy="125413"/>
            </a:xfrm>
            <a:custGeom>
              <a:avLst/>
              <a:gdLst>
                <a:gd name="T0" fmla="*/ 16 w 18"/>
                <a:gd name="T1" fmla="*/ 30 h 38"/>
                <a:gd name="T2" fmla="*/ 9 w 18"/>
                <a:gd name="T3" fmla="*/ 16 h 38"/>
                <a:gd name="T4" fmla="*/ 8 w 18"/>
                <a:gd name="T5" fmla="*/ 12 h 38"/>
                <a:gd name="T6" fmla="*/ 8 w 18"/>
                <a:gd name="T7" fmla="*/ 12 h 38"/>
                <a:gd name="T8" fmla="*/ 7 w 18"/>
                <a:gd name="T9" fmla="*/ 4 h 38"/>
                <a:gd name="T10" fmla="*/ 5 w 18"/>
                <a:gd name="T11" fmla="*/ 0 h 38"/>
                <a:gd name="T12" fmla="*/ 2 w 18"/>
                <a:gd name="T13" fmla="*/ 7 h 38"/>
                <a:gd name="T14" fmla="*/ 8 w 18"/>
                <a:gd name="T15" fmla="*/ 33 h 38"/>
                <a:gd name="T16" fmla="*/ 15 w 18"/>
                <a:gd name="T17" fmla="*/ 37 h 38"/>
                <a:gd name="T18" fmla="*/ 16 w 18"/>
                <a:gd name="T19" fmla="*/ 3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38">
                  <a:moveTo>
                    <a:pt x="16" y="30"/>
                  </a:moveTo>
                  <a:cubicBezTo>
                    <a:pt x="13" y="25"/>
                    <a:pt x="11" y="21"/>
                    <a:pt x="9" y="16"/>
                  </a:cubicBezTo>
                  <a:cubicBezTo>
                    <a:pt x="9" y="15"/>
                    <a:pt x="9" y="14"/>
                    <a:pt x="8" y="12"/>
                  </a:cubicBezTo>
                  <a:cubicBezTo>
                    <a:pt x="8" y="12"/>
                    <a:pt x="8" y="12"/>
                    <a:pt x="8" y="12"/>
                  </a:cubicBezTo>
                  <a:cubicBezTo>
                    <a:pt x="8" y="9"/>
                    <a:pt x="7" y="7"/>
                    <a:pt x="7" y="4"/>
                  </a:cubicBezTo>
                  <a:cubicBezTo>
                    <a:pt x="7" y="2"/>
                    <a:pt x="7" y="0"/>
                    <a:pt x="5" y="0"/>
                  </a:cubicBezTo>
                  <a:cubicBezTo>
                    <a:pt x="3" y="0"/>
                    <a:pt x="2" y="5"/>
                    <a:pt x="2" y="7"/>
                  </a:cubicBezTo>
                  <a:cubicBezTo>
                    <a:pt x="0" y="16"/>
                    <a:pt x="3" y="25"/>
                    <a:pt x="8" y="33"/>
                  </a:cubicBezTo>
                  <a:cubicBezTo>
                    <a:pt x="10" y="35"/>
                    <a:pt x="12" y="38"/>
                    <a:pt x="15" y="37"/>
                  </a:cubicBezTo>
                  <a:cubicBezTo>
                    <a:pt x="18" y="35"/>
                    <a:pt x="17" y="32"/>
                    <a:pt x="16" y="30"/>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3" name="î$1íďe"/>
            <p:cNvSpPr/>
            <p:nvPr/>
          </p:nvSpPr>
          <p:spPr bwMode="auto">
            <a:xfrm>
              <a:off x="6608763" y="3562350"/>
              <a:ext cx="55563" cy="115888"/>
            </a:xfrm>
            <a:custGeom>
              <a:avLst/>
              <a:gdLst>
                <a:gd name="T0" fmla="*/ 2 w 17"/>
                <a:gd name="T1" fmla="*/ 6 h 35"/>
                <a:gd name="T2" fmla="*/ 5 w 17"/>
                <a:gd name="T3" fmla="*/ 1 h 35"/>
                <a:gd name="T4" fmla="*/ 6 w 17"/>
                <a:gd name="T5" fmla="*/ 6 h 35"/>
                <a:gd name="T6" fmla="*/ 9 w 17"/>
                <a:gd name="T7" fmla="*/ 18 h 35"/>
                <a:gd name="T8" fmla="*/ 13 w 17"/>
                <a:gd name="T9" fmla="*/ 24 h 35"/>
                <a:gd name="T10" fmla="*/ 16 w 17"/>
                <a:gd name="T11" fmla="*/ 30 h 35"/>
                <a:gd name="T12" fmla="*/ 15 w 17"/>
                <a:gd name="T13" fmla="*/ 34 h 35"/>
                <a:gd name="T14" fmla="*/ 8 w 17"/>
                <a:gd name="T15" fmla="*/ 30 h 35"/>
                <a:gd name="T16" fmla="*/ 2 w 17"/>
                <a:gd name="T17" fmla="*/ 6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35">
                  <a:moveTo>
                    <a:pt x="2" y="6"/>
                  </a:moveTo>
                  <a:cubicBezTo>
                    <a:pt x="2" y="4"/>
                    <a:pt x="3" y="0"/>
                    <a:pt x="5" y="1"/>
                  </a:cubicBezTo>
                  <a:cubicBezTo>
                    <a:pt x="7" y="2"/>
                    <a:pt x="6" y="4"/>
                    <a:pt x="6" y="6"/>
                  </a:cubicBezTo>
                  <a:cubicBezTo>
                    <a:pt x="6" y="10"/>
                    <a:pt x="8" y="14"/>
                    <a:pt x="9" y="18"/>
                  </a:cubicBezTo>
                  <a:cubicBezTo>
                    <a:pt x="10" y="20"/>
                    <a:pt x="11" y="22"/>
                    <a:pt x="13" y="24"/>
                  </a:cubicBezTo>
                  <a:cubicBezTo>
                    <a:pt x="14" y="26"/>
                    <a:pt x="15" y="28"/>
                    <a:pt x="16" y="30"/>
                  </a:cubicBezTo>
                  <a:cubicBezTo>
                    <a:pt x="17" y="31"/>
                    <a:pt x="17" y="34"/>
                    <a:pt x="15" y="34"/>
                  </a:cubicBezTo>
                  <a:cubicBezTo>
                    <a:pt x="12" y="35"/>
                    <a:pt x="10" y="32"/>
                    <a:pt x="8" y="30"/>
                  </a:cubicBezTo>
                  <a:cubicBezTo>
                    <a:pt x="3" y="23"/>
                    <a:pt x="0" y="14"/>
                    <a:pt x="2" y="6"/>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4" name="ïṧḻiḋè"/>
            <p:cNvSpPr/>
            <p:nvPr/>
          </p:nvSpPr>
          <p:spPr bwMode="auto">
            <a:xfrm>
              <a:off x="6594476" y="3546475"/>
              <a:ext cx="390525" cy="441325"/>
            </a:xfrm>
            <a:custGeom>
              <a:avLst/>
              <a:gdLst>
                <a:gd name="T0" fmla="*/ 109 w 118"/>
                <a:gd name="T1" fmla="*/ 104 h 134"/>
                <a:gd name="T2" fmla="*/ 73 w 118"/>
                <a:gd name="T3" fmla="*/ 85 h 134"/>
                <a:gd name="T4" fmla="*/ 45 w 118"/>
                <a:gd name="T5" fmla="*/ 45 h 134"/>
                <a:gd name="T6" fmla="*/ 45 w 118"/>
                <a:gd name="T7" fmla="*/ 45 h 134"/>
                <a:gd name="T8" fmla="*/ 45 w 118"/>
                <a:gd name="T9" fmla="*/ 42 h 134"/>
                <a:gd name="T10" fmla="*/ 45 w 118"/>
                <a:gd name="T11" fmla="*/ 35 h 134"/>
                <a:gd name="T12" fmla="*/ 40 w 118"/>
                <a:gd name="T13" fmla="*/ 24 h 134"/>
                <a:gd name="T14" fmla="*/ 38 w 118"/>
                <a:gd name="T15" fmla="*/ 25 h 134"/>
                <a:gd name="T16" fmla="*/ 34 w 118"/>
                <a:gd name="T17" fmla="*/ 28 h 134"/>
                <a:gd name="T18" fmla="*/ 27 w 118"/>
                <a:gd name="T19" fmla="*/ 18 h 134"/>
                <a:gd name="T20" fmla="*/ 24 w 118"/>
                <a:gd name="T21" fmla="*/ 6 h 134"/>
                <a:gd name="T22" fmla="*/ 24 w 118"/>
                <a:gd name="T23" fmla="*/ 5 h 134"/>
                <a:gd name="T24" fmla="*/ 22 w 118"/>
                <a:gd name="T25" fmla="*/ 1 h 134"/>
                <a:gd name="T26" fmla="*/ 19 w 118"/>
                <a:gd name="T27" fmla="*/ 3 h 134"/>
                <a:gd name="T28" fmla="*/ 21 w 118"/>
                <a:gd name="T29" fmla="*/ 18 h 134"/>
                <a:gd name="T30" fmla="*/ 26 w 118"/>
                <a:gd name="T31" fmla="*/ 30 h 134"/>
                <a:gd name="T32" fmla="*/ 22 w 118"/>
                <a:gd name="T33" fmla="*/ 33 h 134"/>
                <a:gd name="T34" fmla="*/ 17 w 118"/>
                <a:gd name="T35" fmla="*/ 35 h 134"/>
                <a:gd name="T36" fmla="*/ 14 w 118"/>
                <a:gd name="T37" fmla="*/ 36 h 134"/>
                <a:gd name="T38" fmla="*/ 7 w 118"/>
                <a:gd name="T39" fmla="*/ 18 h 134"/>
                <a:gd name="T40" fmla="*/ 5 w 118"/>
                <a:gd name="T41" fmla="*/ 17 h 134"/>
                <a:gd name="T42" fmla="*/ 5 w 118"/>
                <a:gd name="T43" fmla="*/ 17 h 134"/>
                <a:gd name="T44" fmla="*/ 6 w 118"/>
                <a:gd name="T45" fmla="*/ 30 h 134"/>
                <a:gd name="T46" fmla="*/ 15 w 118"/>
                <a:gd name="T47" fmla="*/ 47 h 134"/>
                <a:gd name="T48" fmla="*/ 15 w 118"/>
                <a:gd name="T49" fmla="*/ 47 h 134"/>
                <a:gd name="T50" fmla="*/ 28 w 118"/>
                <a:gd name="T51" fmla="*/ 60 h 134"/>
                <a:gd name="T52" fmla="*/ 55 w 118"/>
                <a:gd name="T53" fmla="*/ 99 h 134"/>
                <a:gd name="T54" fmla="*/ 107 w 118"/>
                <a:gd name="T55" fmla="*/ 128 h 134"/>
                <a:gd name="T56" fmla="*/ 109 w 118"/>
                <a:gd name="T57" fmla="*/ 10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34">
                  <a:moveTo>
                    <a:pt x="109" y="104"/>
                  </a:moveTo>
                  <a:cubicBezTo>
                    <a:pt x="104" y="100"/>
                    <a:pt x="87" y="98"/>
                    <a:pt x="73" y="85"/>
                  </a:cubicBezTo>
                  <a:cubicBezTo>
                    <a:pt x="58" y="72"/>
                    <a:pt x="46" y="48"/>
                    <a:pt x="45" y="45"/>
                  </a:cubicBezTo>
                  <a:cubicBezTo>
                    <a:pt x="45" y="45"/>
                    <a:pt x="45" y="45"/>
                    <a:pt x="45" y="45"/>
                  </a:cubicBezTo>
                  <a:cubicBezTo>
                    <a:pt x="45" y="44"/>
                    <a:pt x="44" y="43"/>
                    <a:pt x="45" y="42"/>
                  </a:cubicBezTo>
                  <a:cubicBezTo>
                    <a:pt x="45" y="39"/>
                    <a:pt x="45" y="37"/>
                    <a:pt x="45" y="35"/>
                  </a:cubicBezTo>
                  <a:cubicBezTo>
                    <a:pt x="44" y="31"/>
                    <a:pt x="42" y="27"/>
                    <a:pt x="40" y="24"/>
                  </a:cubicBezTo>
                  <a:cubicBezTo>
                    <a:pt x="39" y="23"/>
                    <a:pt x="38" y="24"/>
                    <a:pt x="38" y="25"/>
                  </a:cubicBezTo>
                  <a:cubicBezTo>
                    <a:pt x="38" y="27"/>
                    <a:pt x="36" y="30"/>
                    <a:pt x="34" y="28"/>
                  </a:cubicBezTo>
                  <a:cubicBezTo>
                    <a:pt x="32" y="25"/>
                    <a:pt x="29" y="22"/>
                    <a:pt x="27" y="18"/>
                  </a:cubicBezTo>
                  <a:cubicBezTo>
                    <a:pt x="26" y="14"/>
                    <a:pt x="25" y="10"/>
                    <a:pt x="24" y="6"/>
                  </a:cubicBezTo>
                  <a:cubicBezTo>
                    <a:pt x="24" y="6"/>
                    <a:pt x="24" y="6"/>
                    <a:pt x="24" y="5"/>
                  </a:cubicBezTo>
                  <a:cubicBezTo>
                    <a:pt x="24" y="3"/>
                    <a:pt x="23" y="1"/>
                    <a:pt x="22" y="1"/>
                  </a:cubicBezTo>
                  <a:cubicBezTo>
                    <a:pt x="20" y="0"/>
                    <a:pt x="19" y="1"/>
                    <a:pt x="19" y="3"/>
                  </a:cubicBezTo>
                  <a:cubicBezTo>
                    <a:pt x="19" y="7"/>
                    <a:pt x="19" y="14"/>
                    <a:pt x="21" y="18"/>
                  </a:cubicBezTo>
                  <a:cubicBezTo>
                    <a:pt x="22" y="22"/>
                    <a:pt x="24" y="27"/>
                    <a:pt x="26" y="30"/>
                  </a:cubicBezTo>
                  <a:cubicBezTo>
                    <a:pt x="25" y="31"/>
                    <a:pt x="23" y="32"/>
                    <a:pt x="22" y="33"/>
                  </a:cubicBezTo>
                  <a:cubicBezTo>
                    <a:pt x="20" y="34"/>
                    <a:pt x="19" y="34"/>
                    <a:pt x="17" y="35"/>
                  </a:cubicBezTo>
                  <a:cubicBezTo>
                    <a:pt x="16" y="35"/>
                    <a:pt x="15" y="36"/>
                    <a:pt x="14" y="36"/>
                  </a:cubicBezTo>
                  <a:cubicBezTo>
                    <a:pt x="11" y="30"/>
                    <a:pt x="8" y="25"/>
                    <a:pt x="7" y="18"/>
                  </a:cubicBezTo>
                  <a:cubicBezTo>
                    <a:pt x="6" y="18"/>
                    <a:pt x="6" y="17"/>
                    <a:pt x="5" y="17"/>
                  </a:cubicBezTo>
                  <a:cubicBezTo>
                    <a:pt x="5" y="17"/>
                    <a:pt x="5" y="17"/>
                    <a:pt x="5" y="17"/>
                  </a:cubicBezTo>
                  <a:cubicBezTo>
                    <a:pt x="0" y="19"/>
                    <a:pt x="5" y="27"/>
                    <a:pt x="6" y="30"/>
                  </a:cubicBezTo>
                  <a:cubicBezTo>
                    <a:pt x="7" y="33"/>
                    <a:pt x="11" y="42"/>
                    <a:pt x="15" y="47"/>
                  </a:cubicBezTo>
                  <a:cubicBezTo>
                    <a:pt x="15" y="47"/>
                    <a:pt x="15" y="47"/>
                    <a:pt x="15" y="47"/>
                  </a:cubicBezTo>
                  <a:cubicBezTo>
                    <a:pt x="18" y="52"/>
                    <a:pt x="23" y="56"/>
                    <a:pt x="28" y="60"/>
                  </a:cubicBezTo>
                  <a:cubicBezTo>
                    <a:pt x="33" y="65"/>
                    <a:pt x="41" y="84"/>
                    <a:pt x="55" y="99"/>
                  </a:cubicBezTo>
                  <a:cubicBezTo>
                    <a:pt x="78" y="125"/>
                    <a:pt x="99" y="134"/>
                    <a:pt x="107" y="128"/>
                  </a:cubicBezTo>
                  <a:cubicBezTo>
                    <a:pt x="118" y="120"/>
                    <a:pt x="113" y="109"/>
                    <a:pt x="109" y="104"/>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5" name="î$líḑê"/>
            <p:cNvSpPr/>
            <p:nvPr/>
          </p:nvSpPr>
          <p:spPr bwMode="auto">
            <a:xfrm>
              <a:off x="7265988" y="3262313"/>
              <a:ext cx="168275" cy="333375"/>
            </a:xfrm>
            <a:custGeom>
              <a:avLst/>
              <a:gdLst>
                <a:gd name="T0" fmla="*/ 32 w 51"/>
                <a:gd name="T1" fmla="*/ 12 h 101"/>
                <a:gd name="T2" fmla="*/ 19 w 51"/>
                <a:gd name="T3" fmla="*/ 5 h 101"/>
                <a:gd name="T4" fmla="*/ 17 w 51"/>
                <a:gd name="T5" fmla="*/ 6 h 101"/>
                <a:gd name="T6" fmla="*/ 15 w 51"/>
                <a:gd name="T7" fmla="*/ 5 h 101"/>
                <a:gd name="T8" fmla="*/ 13 w 51"/>
                <a:gd name="T9" fmla="*/ 3 h 101"/>
                <a:gd name="T10" fmla="*/ 10 w 51"/>
                <a:gd name="T11" fmla="*/ 1 h 101"/>
                <a:gd name="T12" fmla="*/ 9 w 51"/>
                <a:gd name="T13" fmla="*/ 27 h 101"/>
                <a:gd name="T14" fmla="*/ 4 w 51"/>
                <a:gd name="T15" fmla="*/ 62 h 101"/>
                <a:gd name="T16" fmla="*/ 1 w 51"/>
                <a:gd name="T17" fmla="*/ 67 h 101"/>
                <a:gd name="T18" fmla="*/ 4 w 51"/>
                <a:gd name="T19" fmla="*/ 69 h 101"/>
                <a:gd name="T20" fmla="*/ 3 w 51"/>
                <a:gd name="T21" fmla="*/ 86 h 101"/>
                <a:gd name="T22" fmla="*/ 0 w 51"/>
                <a:gd name="T23" fmla="*/ 98 h 101"/>
                <a:gd name="T24" fmla="*/ 4 w 51"/>
                <a:gd name="T25" fmla="*/ 99 h 101"/>
                <a:gd name="T26" fmla="*/ 13 w 51"/>
                <a:gd name="T27" fmla="*/ 90 h 101"/>
                <a:gd name="T28" fmla="*/ 13 w 51"/>
                <a:gd name="T29" fmla="*/ 91 h 101"/>
                <a:gd name="T30" fmla="*/ 13 w 51"/>
                <a:gd name="T31" fmla="*/ 92 h 101"/>
                <a:gd name="T32" fmla="*/ 16 w 51"/>
                <a:gd name="T33" fmla="*/ 92 h 101"/>
                <a:gd name="T34" fmla="*/ 32 w 51"/>
                <a:gd name="T35" fmla="*/ 84 h 101"/>
                <a:gd name="T36" fmla="*/ 42 w 51"/>
                <a:gd name="T37" fmla="*/ 79 h 101"/>
                <a:gd name="T38" fmla="*/ 50 w 51"/>
                <a:gd name="T39" fmla="*/ 56 h 101"/>
                <a:gd name="T40" fmla="*/ 32 w 51"/>
                <a:gd name="T41" fmla="*/ 12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1" h="101">
                  <a:moveTo>
                    <a:pt x="32" y="12"/>
                  </a:moveTo>
                  <a:cubicBezTo>
                    <a:pt x="28" y="9"/>
                    <a:pt x="24" y="6"/>
                    <a:pt x="19" y="5"/>
                  </a:cubicBezTo>
                  <a:cubicBezTo>
                    <a:pt x="18" y="5"/>
                    <a:pt x="17" y="5"/>
                    <a:pt x="17" y="6"/>
                  </a:cubicBezTo>
                  <a:cubicBezTo>
                    <a:pt x="16" y="6"/>
                    <a:pt x="15" y="6"/>
                    <a:pt x="15" y="5"/>
                  </a:cubicBezTo>
                  <a:cubicBezTo>
                    <a:pt x="14" y="5"/>
                    <a:pt x="13" y="4"/>
                    <a:pt x="13" y="3"/>
                  </a:cubicBezTo>
                  <a:cubicBezTo>
                    <a:pt x="13" y="2"/>
                    <a:pt x="11" y="0"/>
                    <a:pt x="10" y="1"/>
                  </a:cubicBezTo>
                  <a:cubicBezTo>
                    <a:pt x="1" y="8"/>
                    <a:pt x="7" y="18"/>
                    <a:pt x="9" y="27"/>
                  </a:cubicBezTo>
                  <a:cubicBezTo>
                    <a:pt x="12" y="40"/>
                    <a:pt x="15" y="55"/>
                    <a:pt x="4" y="62"/>
                  </a:cubicBezTo>
                  <a:cubicBezTo>
                    <a:pt x="2" y="63"/>
                    <a:pt x="0" y="65"/>
                    <a:pt x="1" y="67"/>
                  </a:cubicBezTo>
                  <a:cubicBezTo>
                    <a:pt x="1" y="70"/>
                    <a:pt x="3" y="70"/>
                    <a:pt x="4" y="69"/>
                  </a:cubicBezTo>
                  <a:cubicBezTo>
                    <a:pt x="17" y="68"/>
                    <a:pt x="5" y="83"/>
                    <a:pt x="3" y="86"/>
                  </a:cubicBezTo>
                  <a:cubicBezTo>
                    <a:pt x="1" y="90"/>
                    <a:pt x="1" y="94"/>
                    <a:pt x="0" y="98"/>
                  </a:cubicBezTo>
                  <a:cubicBezTo>
                    <a:pt x="0" y="100"/>
                    <a:pt x="3" y="101"/>
                    <a:pt x="4" y="99"/>
                  </a:cubicBezTo>
                  <a:cubicBezTo>
                    <a:pt x="6" y="95"/>
                    <a:pt x="9" y="92"/>
                    <a:pt x="13" y="90"/>
                  </a:cubicBezTo>
                  <a:cubicBezTo>
                    <a:pt x="13" y="90"/>
                    <a:pt x="13" y="91"/>
                    <a:pt x="13" y="91"/>
                  </a:cubicBezTo>
                  <a:cubicBezTo>
                    <a:pt x="13" y="91"/>
                    <a:pt x="13" y="92"/>
                    <a:pt x="13" y="92"/>
                  </a:cubicBezTo>
                  <a:cubicBezTo>
                    <a:pt x="14" y="93"/>
                    <a:pt x="16" y="93"/>
                    <a:pt x="16" y="92"/>
                  </a:cubicBezTo>
                  <a:cubicBezTo>
                    <a:pt x="21" y="88"/>
                    <a:pt x="26" y="86"/>
                    <a:pt x="32" y="84"/>
                  </a:cubicBezTo>
                  <a:cubicBezTo>
                    <a:pt x="36" y="83"/>
                    <a:pt x="39" y="81"/>
                    <a:pt x="42" y="79"/>
                  </a:cubicBezTo>
                  <a:cubicBezTo>
                    <a:pt x="49" y="73"/>
                    <a:pt x="50" y="64"/>
                    <a:pt x="50" y="56"/>
                  </a:cubicBezTo>
                  <a:cubicBezTo>
                    <a:pt x="51" y="42"/>
                    <a:pt x="46" y="21"/>
                    <a:pt x="32" y="12"/>
                  </a:cubicBezTo>
                  <a:close/>
                </a:path>
              </a:pathLst>
            </a:custGeom>
            <a:solidFill>
              <a:srgbClr val="052F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6" name="ïşḻiḍe"/>
            <p:cNvSpPr/>
            <p:nvPr/>
          </p:nvSpPr>
          <p:spPr bwMode="auto">
            <a:xfrm>
              <a:off x="7219951" y="3482975"/>
              <a:ext cx="101600" cy="66675"/>
            </a:xfrm>
            <a:custGeom>
              <a:avLst/>
              <a:gdLst>
                <a:gd name="T0" fmla="*/ 24 w 31"/>
                <a:gd name="T1" fmla="*/ 0 h 20"/>
                <a:gd name="T2" fmla="*/ 1 w 31"/>
                <a:gd name="T3" fmla="*/ 10 h 20"/>
                <a:gd name="T4" fmla="*/ 28 w 31"/>
                <a:gd name="T5" fmla="*/ 11 h 20"/>
                <a:gd name="T6" fmla="*/ 24 w 31"/>
                <a:gd name="T7" fmla="*/ 0 h 20"/>
              </a:gdLst>
              <a:ahLst/>
              <a:cxnLst>
                <a:cxn ang="0">
                  <a:pos x="T0" y="T1"/>
                </a:cxn>
                <a:cxn ang="0">
                  <a:pos x="T2" y="T3"/>
                </a:cxn>
                <a:cxn ang="0">
                  <a:pos x="T4" y="T5"/>
                </a:cxn>
                <a:cxn ang="0">
                  <a:pos x="T6" y="T7"/>
                </a:cxn>
              </a:cxnLst>
              <a:rect l="0" t="0" r="r" b="b"/>
              <a:pathLst>
                <a:path w="31" h="20">
                  <a:moveTo>
                    <a:pt x="24" y="0"/>
                  </a:moveTo>
                  <a:cubicBezTo>
                    <a:pt x="21" y="0"/>
                    <a:pt x="0" y="8"/>
                    <a:pt x="1" y="10"/>
                  </a:cubicBezTo>
                  <a:cubicBezTo>
                    <a:pt x="13" y="20"/>
                    <a:pt x="22" y="19"/>
                    <a:pt x="28" y="11"/>
                  </a:cubicBezTo>
                  <a:cubicBezTo>
                    <a:pt x="30" y="7"/>
                    <a:pt x="31" y="1"/>
                    <a:pt x="24" y="0"/>
                  </a:cubicBezTo>
                  <a:close/>
                </a:path>
              </a:pathLst>
            </a:custGeom>
            <a:solidFill>
              <a:srgbClr val="F9648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7" name="îṧľîdé"/>
            <p:cNvSpPr/>
            <p:nvPr/>
          </p:nvSpPr>
          <p:spPr bwMode="auto">
            <a:xfrm>
              <a:off x="6303963" y="1219200"/>
              <a:ext cx="142875" cy="157163"/>
            </a:xfrm>
            <a:custGeom>
              <a:avLst/>
              <a:gdLst>
                <a:gd name="T0" fmla="*/ 37 w 43"/>
                <a:gd name="T1" fmla="*/ 2 h 48"/>
                <a:gd name="T2" fmla="*/ 4 w 43"/>
                <a:gd name="T3" fmla="*/ 22 h 48"/>
                <a:gd name="T4" fmla="*/ 43 w 43"/>
                <a:gd name="T5" fmla="*/ 42 h 48"/>
                <a:gd name="T6" fmla="*/ 37 w 43"/>
                <a:gd name="T7" fmla="*/ 2 h 48"/>
              </a:gdLst>
              <a:ahLst/>
              <a:cxnLst>
                <a:cxn ang="0">
                  <a:pos x="T0" y="T1"/>
                </a:cxn>
                <a:cxn ang="0">
                  <a:pos x="T2" y="T3"/>
                </a:cxn>
                <a:cxn ang="0">
                  <a:pos x="T4" y="T5"/>
                </a:cxn>
                <a:cxn ang="0">
                  <a:pos x="T6" y="T7"/>
                </a:cxn>
              </a:cxnLst>
              <a:rect l="0" t="0" r="r" b="b"/>
              <a:pathLst>
                <a:path w="43" h="48">
                  <a:moveTo>
                    <a:pt x="37" y="2"/>
                  </a:moveTo>
                  <a:cubicBezTo>
                    <a:pt x="32" y="0"/>
                    <a:pt x="8" y="19"/>
                    <a:pt x="4" y="22"/>
                  </a:cubicBezTo>
                  <a:cubicBezTo>
                    <a:pt x="0" y="26"/>
                    <a:pt x="43" y="48"/>
                    <a:pt x="43" y="42"/>
                  </a:cubicBezTo>
                  <a:cubicBezTo>
                    <a:pt x="41" y="22"/>
                    <a:pt x="41" y="4"/>
                    <a:pt x="37" y="2"/>
                  </a:cubicBezTo>
                  <a:close/>
                </a:path>
              </a:pathLst>
            </a:custGeom>
            <a:solidFill>
              <a:srgbClr val="0CC6E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8" name="iṥľîḋé"/>
            <p:cNvSpPr/>
            <p:nvPr/>
          </p:nvSpPr>
          <p:spPr bwMode="auto">
            <a:xfrm>
              <a:off x="5429251" y="2857500"/>
              <a:ext cx="141288" cy="147638"/>
            </a:xfrm>
            <a:custGeom>
              <a:avLst/>
              <a:gdLst>
                <a:gd name="T0" fmla="*/ 37 w 43"/>
                <a:gd name="T1" fmla="*/ 10 h 45"/>
                <a:gd name="T2" fmla="*/ 9 w 43"/>
                <a:gd name="T3" fmla="*/ 8 h 45"/>
                <a:gd name="T4" fmla="*/ 9 w 43"/>
                <a:gd name="T5" fmla="*/ 9 h 45"/>
                <a:gd name="T6" fmla="*/ 4 w 43"/>
                <a:gd name="T7" fmla="*/ 17 h 45"/>
                <a:gd name="T8" fmla="*/ 12 w 43"/>
                <a:gd name="T9" fmla="*/ 40 h 45"/>
                <a:gd name="T10" fmla="*/ 37 w 43"/>
                <a:gd name="T11" fmla="*/ 36 h 45"/>
                <a:gd name="T12" fmla="*/ 37 w 43"/>
                <a:gd name="T13" fmla="*/ 10 h 45"/>
              </a:gdLst>
              <a:ahLst/>
              <a:cxnLst>
                <a:cxn ang="0">
                  <a:pos x="T0" y="T1"/>
                </a:cxn>
                <a:cxn ang="0">
                  <a:pos x="T2" y="T3"/>
                </a:cxn>
                <a:cxn ang="0">
                  <a:pos x="T4" y="T5"/>
                </a:cxn>
                <a:cxn ang="0">
                  <a:pos x="T6" y="T7"/>
                </a:cxn>
                <a:cxn ang="0">
                  <a:pos x="T8" y="T9"/>
                </a:cxn>
                <a:cxn ang="0">
                  <a:pos x="T10" y="T11"/>
                </a:cxn>
                <a:cxn ang="0">
                  <a:pos x="T12" y="T13"/>
                </a:cxn>
              </a:cxnLst>
              <a:rect l="0" t="0" r="r" b="b"/>
              <a:pathLst>
                <a:path w="43" h="45">
                  <a:moveTo>
                    <a:pt x="37" y="10"/>
                  </a:moveTo>
                  <a:cubicBezTo>
                    <a:pt x="31" y="2"/>
                    <a:pt x="16" y="0"/>
                    <a:pt x="9" y="8"/>
                  </a:cubicBezTo>
                  <a:cubicBezTo>
                    <a:pt x="9" y="9"/>
                    <a:pt x="9" y="9"/>
                    <a:pt x="9" y="9"/>
                  </a:cubicBezTo>
                  <a:cubicBezTo>
                    <a:pt x="6" y="11"/>
                    <a:pt x="5" y="14"/>
                    <a:pt x="4" y="17"/>
                  </a:cubicBezTo>
                  <a:cubicBezTo>
                    <a:pt x="0" y="25"/>
                    <a:pt x="4" y="36"/>
                    <a:pt x="12" y="40"/>
                  </a:cubicBezTo>
                  <a:cubicBezTo>
                    <a:pt x="20" y="45"/>
                    <a:pt x="31" y="43"/>
                    <a:pt x="37" y="36"/>
                  </a:cubicBezTo>
                  <a:cubicBezTo>
                    <a:pt x="43" y="29"/>
                    <a:pt x="43" y="18"/>
                    <a:pt x="37" y="10"/>
                  </a:cubicBezTo>
                  <a:close/>
                </a:path>
              </a:pathLst>
            </a:custGeom>
            <a:solidFill>
              <a:srgbClr val="78EC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9" name="ïSľîḍé"/>
            <p:cNvSpPr/>
            <p:nvPr/>
          </p:nvSpPr>
          <p:spPr bwMode="auto">
            <a:xfrm>
              <a:off x="5365751" y="2906713"/>
              <a:ext cx="39688" cy="85725"/>
            </a:xfrm>
            <a:custGeom>
              <a:avLst/>
              <a:gdLst>
                <a:gd name="T0" fmla="*/ 9 w 12"/>
                <a:gd name="T1" fmla="*/ 1 h 26"/>
                <a:gd name="T2" fmla="*/ 4 w 12"/>
                <a:gd name="T3" fmla="*/ 25 h 26"/>
                <a:gd name="T4" fmla="*/ 5 w 12"/>
                <a:gd name="T5" fmla="*/ 25 h 26"/>
                <a:gd name="T6" fmla="*/ 5 w 12"/>
                <a:gd name="T7" fmla="*/ 24 h 26"/>
                <a:gd name="T8" fmla="*/ 5 w 12"/>
                <a:gd name="T9" fmla="*/ 24 h 26"/>
                <a:gd name="T10" fmla="*/ 8 w 12"/>
                <a:gd name="T11" fmla="*/ 13 h 26"/>
                <a:gd name="T12" fmla="*/ 12 w 12"/>
                <a:gd name="T13" fmla="*/ 2 h 26"/>
                <a:gd name="T14" fmla="*/ 9 w 12"/>
                <a:gd name="T15" fmla="*/ 1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6">
                  <a:moveTo>
                    <a:pt x="9" y="1"/>
                  </a:moveTo>
                  <a:cubicBezTo>
                    <a:pt x="4" y="7"/>
                    <a:pt x="0" y="18"/>
                    <a:pt x="4" y="25"/>
                  </a:cubicBezTo>
                  <a:cubicBezTo>
                    <a:pt x="4" y="26"/>
                    <a:pt x="5" y="26"/>
                    <a:pt x="5" y="25"/>
                  </a:cubicBezTo>
                  <a:cubicBezTo>
                    <a:pt x="5" y="25"/>
                    <a:pt x="5" y="25"/>
                    <a:pt x="5" y="24"/>
                  </a:cubicBezTo>
                  <a:cubicBezTo>
                    <a:pt x="5" y="24"/>
                    <a:pt x="5" y="24"/>
                    <a:pt x="5" y="24"/>
                  </a:cubicBezTo>
                  <a:cubicBezTo>
                    <a:pt x="6" y="20"/>
                    <a:pt x="7" y="16"/>
                    <a:pt x="8" y="13"/>
                  </a:cubicBezTo>
                  <a:cubicBezTo>
                    <a:pt x="9" y="9"/>
                    <a:pt x="10" y="6"/>
                    <a:pt x="12" y="2"/>
                  </a:cubicBezTo>
                  <a:cubicBezTo>
                    <a:pt x="12" y="1"/>
                    <a:pt x="10" y="0"/>
                    <a:pt x="9" y="1"/>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0" name="ïṡḻiḋê"/>
            <p:cNvSpPr/>
            <p:nvPr/>
          </p:nvSpPr>
          <p:spPr bwMode="auto">
            <a:xfrm>
              <a:off x="5335588" y="2811463"/>
              <a:ext cx="182563" cy="306388"/>
            </a:xfrm>
            <a:custGeom>
              <a:avLst/>
              <a:gdLst>
                <a:gd name="T0" fmla="*/ 54 w 55"/>
                <a:gd name="T1" fmla="*/ 16 h 93"/>
                <a:gd name="T2" fmla="*/ 45 w 55"/>
                <a:gd name="T3" fmla="*/ 25 h 93"/>
                <a:gd name="T4" fmla="*/ 42 w 55"/>
                <a:gd name="T5" fmla="*/ 31 h 93"/>
                <a:gd name="T6" fmla="*/ 37 w 55"/>
                <a:gd name="T7" fmla="*/ 34 h 93"/>
                <a:gd name="T8" fmla="*/ 37 w 55"/>
                <a:gd name="T9" fmla="*/ 34 h 93"/>
                <a:gd name="T10" fmla="*/ 33 w 55"/>
                <a:gd name="T11" fmla="*/ 33 h 93"/>
                <a:gd name="T12" fmla="*/ 27 w 55"/>
                <a:gd name="T13" fmla="*/ 32 h 93"/>
                <a:gd name="T14" fmla="*/ 32 w 55"/>
                <a:gd name="T15" fmla="*/ 18 h 93"/>
                <a:gd name="T16" fmla="*/ 38 w 55"/>
                <a:gd name="T17" fmla="*/ 8 h 93"/>
                <a:gd name="T18" fmla="*/ 39 w 55"/>
                <a:gd name="T19" fmla="*/ 7 h 93"/>
                <a:gd name="T20" fmla="*/ 41 w 55"/>
                <a:gd name="T21" fmla="*/ 2 h 93"/>
                <a:gd name="T22" fmla="*/ 37 w 55"/>
                <a:gd name="T23" fmla="*/ 2 h 93"/>
                <a:gd name="T24" fmla="*/ 28 w 55"/>
                <a:gd name="T25" fmla="*/ 14 h 93"/>
                <a:gd name="T26" fmla="*/ 20 w 55"/>
                <a:gd name="T27" fmla="*/ 28 h 93"/>
                <a:gd name="T28" fmla="*/ 11 w 55"/>
                <a:gd name="T29" fmla="*/ 55 h 93"/>
                <a:gd name="T30" fmla="*/ 0 w 55"/>
                <a:gd name="T31" fmla="*/ 84 h 93"/>
                <a:gd name="T32" fmla="*/ 2 w 55"/>
                <a:gd name="T33" fmla="*/ 86 h 93"/>
                <a:gd name="T34" fmla="*/ 3 w 55"/>
                <a:gd name="T35" fmla="*/ 87 h 93"/>
                <a:gd name="T36" fmla="*/ 14 w 55"/>
                <a:gd name="T37" fmla="*/ 91 h 93"/>
                <a:gd name="T38" fmla="*/ 23 w 55"/>
                <a:gd name="T39" fmla="*/ 90 h 93"/>
                <a:gd name="T40" fmla="*/ 25 w 55"/>
                <a:gd name="T41" fmla="*/ 73 h 93"/>
                <a:gd name="T42" fmla="*/ 27 w 55"/>
                <a:gd name="T43" fmla="*/ 69 h 93"/>
                <a:gd name="T44" fmla="*/ 43 w 55"/>
                <a:gd name="T45" fmla="*/ 43 h 93"/>
                <a:gd name="T46" fmla="*/ 45 w 55"/>
                <a:gd name="T47" fmla="*/ 39 h 93"/>
                <a:gd name="T48" fmla="*/ 54 w 55"/>
                <a:gd name="T49" fmla="*/ 18 h 93"/>
                <a:gd name="T50" fmla="*/ 54 w 55"/>
                <a:gd name="T51" fmla="*/ 16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5" h="93">
                  <a:moveTo>
                    <a:pt x="54" y="16"/>
                  </a:moveTo>
                  <a:cubicBezTo>
                    <a:pt x="49" y="14"/>
                    <a:pt x="46" y="23"/>
                    <a:pt x="45" y="25"/>
                  </a:cubicBezTo>
                  <a:cubicBezTo>
                    <a:pt x="44" y="27"/>
                    <a:pt x="43" y="29"/>
                    <a:pt x="42" y="31"/>
                  </a:cubicBezTo>
                  <a:cubicBezTo>
                    <a:pt x="41" y="33"/>
                    <a:pt x="39" y="34"/>
                    <a:pt x="37" y="34"/>
                  </a:cubicBezTo>
                  <a:cubicBezTo>
                    <a:pt x="37" y="34"/>
                    <a:pt x="37" y="34"/>
                    <a:pt x="37" y="34"/>
                  </a:cubicBezTo>
                  <a:cubicBezTo>
                    <a:pt x="36" y="34"/>
                    <a:pt x="34" y="34"/>
                    <a:pt x="33" y="33"/>
                  </a:cubicBezTo>
                  <a:cubicBezTo>
                    <a:pt x="31" y="33"/>
                    <a:pt x="29" y="32"/>
                    <a:pt x="27" y="32"/>
                  </a:cubicBezTo>
                  <a:cubicBezTo>
                    <a:pt x="28" y="27"/>
                    <a:pt x="30" y="23"/>
                    <a:pt x="32" y="18"/>
                  </a:cubicBezTo>
                  <a:cubicBezTo>
                    <a:pt x="34" y="15"/>
                    <a:pt x="36" y="12"/>
                    <a:pt x="38" y="8"/>
                  </a:cubicBezTo>
                  <a:cubicBezTo>
                    <a:pt x="39" y="8"/>
                    <a:pt x="39" y="8"/>
                    <a:pt x="39" y="7"/>
                  </a:cubicBezTo>
                  <a:cubicBezTo>
                    <a:pt x="41" y="6"/>
                    <a:pt x="42" y="4"/>
                    <a:pt x="41" y="2"/>
                  </a:cubicBezTo>
                  <a:cubicBezTo>
                    <a:pt x="40" y="0"/>
                    <a:pt x="37" y="2"/>
                    <a:pt x="37" y="2"/>
                  </a:cubicBezTo>
                  <a:cubicBezTo>
                    <a:pt x="33" y="6"/>
                    <a:pt x="30" y="10"/>
                    <a:pt x="28" y="14"/>
                  </a:cubicBezTo>
                  <a:cubicBezTo>
                    <a:pt x="25" y="19"/>
                    <a:pt x="22" y="24"/>
                    <a:pt x="20" y="28"/>
                  </a:cubicBezTo>
                  <a:cubicBezTo>
                    <a:pt x="18" y="35"/>
                    <a:pt x="14" y="46"/>
                    <a:pt x="11" y="55"/>
                  </a:cubicBezTo>
                  <a:cubicBezTo>
                    <a:pt x="6" y="71"/>
                    <a:pt x="0" y="84"/>
                    <a:pt x="0" y="84"/>
                  </a:cubicBezTo>
                  <a:cubicBezTo>
                    <a:pt x="0" y="84"/>
                    <a:pt x="2" y="86"/>
                    <a:pt x="2" y="86"/>
                  </a:cubicBezTo>
                  <a:cubicBezTo>
                    <a:pt x="2" y="87"/>
                    <a:pt x="2" y="87"/>
                    <a:pt x="3" y="87"/>
                  </a:cubicBezTo>
                  <a:cubicBezTo>
                    <a:pt x="7" y="88"/>
                    <a:pt x="10" y="90"/>
                    <a:pt x="14" y="91"/>
                  </a:cubicBezTo>
                  <a:cubicBezTo>
                    <a:pt x="17" y="91"/>
                    <a:pt x="23" y="93"/>
                    <a:pt x="23" y="90"/>
                  </a:cubicBezTo>
                  <a:cubicBezTo>
                    <a:pt x="24" y="87"/>
                    <a:pt x="25" y="78"/>
                    <a:pt x="25" y="73"/>
                  </a:cubicBezTo>
                  <a:cubicBezTo>
                    <a:pt x="25" y="71"/>
                    <a:pt x="26" y="70"/>
                    <a:pt x="27" y="69"/>
                  </a:cubicBezTo>
                  <a:cubicBezTo>
                    <a:pt x="34" y="61"/>
                    <a:pt x="40" y="52"/>
                    <a:pt x="43" y="43"/>
                  </a:cubicBezTo>
                  <a:cubicBezTo>
                    <a:pt x="43" y="43"/>
                    <a:pt x="44" y="39"/>
                    <a:pt x="45" y="39"/>
                  </a:cubicBezTo>
                  <a:cubicBezTo>
                    <a:pt x="47" y="32"/>
                    <a:pt x="50" y="24"/>
                    <a:pt x="54" y="18"/>
                  </a:cubicBezTo>
                  <a:cubicBezTo>
                    <a:pt x="55" y="17"/>
                    <a:pt x="54" y="16"/>
                    <a:pt x="54" y="16"/>
                  </a:cubicBezTo>
                  <a:close/>
                </a:path>
              </a:pathLst>
            </a:custGeom>
            <a:solidFill>
              <a:srgbClr val="E2B28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1" name="îṧ1iḑè"/>
            <p:cNvSpPr/>
            <p:nvPr/>
          </p:nvSpPr>
          <p:spPr bwMode="auto">
            <a:xfrm>
              <a:off x="4895851" y="3078163"/>
              <a:ext cx="522288" cy="1341438"/>
            </a:xfrm>
            <a:custGeom>
              <a:avLst/>
              <a:gdLst>
                <a:gd name="T0" fmla="*/ 97 w 158"/>
                <a:gd name="T1" fmla="*/ 282 h 407"/>
                <a:gd name="T2" fmla="*/ 89 w 158"/>
                <a:gd name="T3" fmla="*/ 169 h 407"/>
                <a:gd name="T4" fmla="*/ 116 w 158"/>
                <a:gd name="T5" fmla="*/ 102 h 407"/>
                <a:gd name="T6" fmla="*/ 137 w 158"/>
                <a:gd name="T7" fmla="*/ 64 h 407"/>
                <a:gd name="T8" fmla="*/ 158 w 158"/>
                <a:gd name="T9" fmla="*/ 9 h 407"/>
                <a:gd name="T10" fmla="*/ 157 w 158"/>
                <a:gd name="T11" fmla="*/ 7 h 407"/>
                <a:gd name="T12" fmla="*/ 145 w 158"/>
                <a:gd name="T13" fmla="*/ 2 h 407"/>
                <a:gd name="T14" fmla="*/ 136 w 158"/>
                <a:gd name="T15" fmla="*/ 0 h 407"/>
                <a:gd name="T16" fmla="*/ 134 w 158"/>
                <a:gd name="T17" fmla="*/ 1 h 407"/>
                <a:gd name="T18" fmla="*/ 102 w 158"/>
                <a:gd name="T19" fmla="*/ 61 h 407"/>
                <a:gd name="T20" fmla="*/ 44 w 158"/>
                <a:gd name="T21" fmla="*/ 129 h 407"/>
                <a:gd name="T22" fmla="*/ 39 w 158"/>
                <a:gd name="T23" fmla="*/ 133 h 407"/>
                <a:gd name="T24" fmla="*/ 36 w 158"/>
                <a:gd name="T25" fmla="*/ 135 h 407"/>
                <a:gd name="T26" fmla="*/ 4 w 158"/>
                <a:gd name="T27" fmla="*/ 162 h 407"/>
                <a:gd name="T28" fmla="*/ 1 w 158"/>
                <a:gd name="T29" fmla="*/ 191 h 407"/>
                <a:gd name="T30" fmla="*/ 1 w 158"/>
                <a:gd name="T31" fmla="*/ 225 h 407"/>
                <a:gd name="T32" fmla="*/ 0 w 158"/>
                <a:gd name="T33" fmla="*/ 352 h 407"/>
                <a:gd name="T34" fmla="*/ 20 w 158"/>
                <a:gd name="T35" fmla="*/ 377 h 407"/>
                <a:gd name="T36" fmla="*/ 82 w 158"/>
                <a:gd name="T37" fmla="*/ 396 h 407"/>
                <a:gd name="T38" fmla="*/ 116 w 158"/>
                <a:gd name="T39" fmla="*/ 388 h 407"/>
                <a:gd name="T40" fmla="*/ 97 w 158"/>
                <a:gd name="T41" fmla="*/ 282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8" h="407">
                  <a:moveTo>
                    <a:pt x="97" y="282"/>
                  </a:moveTo>
                  <a:cubicBezTo>
                    <a:pt x="94" y="257"/>
                    <a:pt x="88" y="176"/>
                    <a:pt x="89" y="169"/>
                  </a:cubicBezTo>
                  <a:cubicBezTo>
                    <a:pt x="91" y="144"/>
                    <a:pt x="104" y="122"/>
                    <a:pt x="116" y="102"/>
                  </a:cubicBezTo>
                  <a:cubicBezTo>
                    <a:pt x="124" y="90"/>
                    <a:pt x="131" y="77"/>
                    <a:pt x="137" y="64"/>
                  </a:cubicBezTo>
                  <a:cubicBezTo>
                    <a:pt x="143" y="51"/>
                    <a:pt x="155" y="25"/>
                    <a:pt x="158" y="9"/>
                  </a:cubicBezTo>
                  <a:cubicBezTo>
                    <a:pt x="158" y="8"/>
                    <a:pt x="158" y="8"/>
                    <a:pt x="157" y="7"/>
                  </a:cubicBezTo>
                  <a:cubicBezTo>
                    <a:pt x="152" y="5"/>
                    <a:pt x="149" y="4"/>
                    <a:pt x="145" y="2"/>
                  </a:cubicBezTo>
                  <a:cubicBezTo>
                    <a:pt x="142" y="1"/>
                    <a:pt x="140" y="1"/>
                    <a:pt x="136" y="0"/>
                  </a:cubicBezTo>
                  <a:cubicBezTo>
                    <a:pt x="135" y="0"/>
                    <a:pt x="134" y="1"/>
                    <a:pt x="134" y="1"/>
                  </a:cubicBezTo>
                  <a:cubicBezTo>
                    <a:pt x="123" y="21"/>
                    <a:pt x="115" y="43"/>
                    <a:pt x="102" y="61"/>
                  </a:cubicBezTo>
                  <a:cubicBezTo>
                    <a:pt x="85" y="86"/>
                    <a:pt x="65" y="108"/>
                    <a:pt x="44" y="129"/>
                  </a:cubicBezTo>
                  <a:cubicBezTo>
                    <a:pt x="42" y="131"/>
                    <a:pt x="41" y="132"/>
                    <a:pt x="39" y="133"/>
                  </a:cubicBezTo>
                  <a:cubicBezTo>
                    <a:pt x="39" y="134"/>
                    <a:pt x="37" y="135"/>
                    <a:pt x="36" y="135"/>
                  </a:cubicBezTo>
                  <a:cubicBezTo>
                    <a:pt x="21" y="137"/>
                    <a:pt x="9" y="148"/>
                    <a:pt x="4" y="162"/>
                  </a:cubicBezTo>
                  <a:cubicBezTo>
                    <a:pt x="1" y="171"/>
                    <a:pt x="1" y="181"/>
                    <a:pt x="1" y="191"/>
                  </a:cubicBezTo>
                  <a:cubicBezTo>
                    <a:pt x="1" y="203"/>
                    <a:pt x="1" y="214"/>
                    <a:pt x="1" y="225"/>
                  </a:cubicBezTo>
                  <a:cubicBezTo>
                    <a:pt x="0" y="273"/>
                    <a:pt x="0" y="305"/>
                    <a:pt x="0" y="352"/>
                  </a:cubicBezTo>
                  <a:cubicBezTo>
                    <a:pt x="0" y="354"/>
                    <a:pt x="2" y="371"/>
                    <a:pt x="20" y="377"/>
                  </a:cubicBezTo>
                  <a:cubicBezTo>
                    <a:pt x="40" y="384"/>
                    <a:pt x="61" y="391"/>
                    <a:pt x="82" y="396"/>
                  </a:cubicBezTo>
                  <a:cubicBezTo>
                    <a:pt x="92" y="399"/>
                    <a:pt x="116" y="407"/>
                    <a:pt x="116" y="388"/>
                  </a:cubicBezTo>
                  <a:cubicBezTo>
                    <a:pt x="116" y="380"/>
                    <a:pt x="100" y="310"/>
                    <a:pt x="97" y="282"/>
                  </a:cubicBezTo>
                  <a:close/>
                </a:path>
              </a:pathLst>
            </a:custGeom>
            <a:solidFill>
              <a:srgbClr val="005C7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2" name="iṩḷiḓe"/>
            <p:cNvSpPr/>
            <p:nvPr/>
          </p:nvSpPr>
          <p:spPr bwMode="auto">
            <a:xfrm>
              <a:off x="5418138" y="2817813"/>
              <a:ext cx="85725" cy="119063"/>
            </a:xfrm>
            <a:custGeom>
              <a:avLst/>
              <a:gdLst>
                <a:gd name="T0" fmla="*/ 2 w 26"/>
                <a:gd name="T1" fmla="*/ 27 h 36"/>
                <a:gd name="T2" fmla="*/ 3 w 26"/>
                <a:gd name="T3" fmla="*/ 35 h 36"/>
                <a:gd name="T4" fmla="*/ 9 w 26"/>
                <a:gd name="T5" fmla="*/ 31 h 36"/>
                <a:gd name="T6" fmla="*/ 15 w 26"/>
                <a:gd name="T7" fmla="*/ 16 h 36"/>
                <a:gd name="T8" fmla="*/ 23 w 26"/>
                <a:gd name="T9" fmla="*/ 7 h 36"/>
                <a:gd name="T10" fmla="*/ 24 w 26"/>
                <a:gd name="T11" fmla="*/ 2 h 36"/>
                <a:gd name="T12" fmla="*/ 17 w 26"/>
                <a:gd name="T13" fmla="*/ 4 h 36"/>
                <a:gd name="T14" fmla="*/ 2 w 26"/>
                <a:gd name="T15" fmla="*/ 27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36">
                  <a:moveTo>
                    <a:pt x="2" y="27"/>
                  </a:moveTo>
                  <a:cubicBezTo>
                    <a:pt x="1" y="29"/>
                    <a:pt x="0" y="33"/>
                    <a:pt x="3" y="35"/>
                  </a:cubicBezTo>
                  <a:cubicBezTo>
                    <a:pt x="6" y="36"/>
                    <a:pt x="8" y="33"/>
                    <a:pt x="9" y="31"/>
                  </a:cubicBezTo>
                  <a:cubicBezTo>
                    <a:pt x="10" y="26"/>
                    <a:pt x="12" y="21"/>
                    <a:pt x="15" y="16"/>
                  </a:cubicBezTo>
                  <a:cubicBezTo>
                    <a:pt x="17" y="13"/>
                    <a:pt x="20" y="10"/>
                    <a:pt x="23" y="7"/>
                  </a:cubicBezTo>
                  <a:cubicBezTo>
                    <a:pt x="24" y="6"/>
                    <a:pt x="26" y="4"/>
                    <a:pt x="24" y="2"/>
                  </a:cubicBezTo>
                  <a:cubicBezTo>
                    <a:pt x="23" y="0"/>
                    <a:pt x="19" y="3"/>
                    <a:pt x="17" y="4"/>
                  </a:cubicBezTo>
                  <a:cubicBezTo>
                    <a:pt x="9" y="10"/>
                    <a:pt x="4" y="18"/>
                    <a:pt x="2" y="27"/>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3" name="îSḷidê"/>
            <p:cNvSpPr/>
            <p:nvPr/>
          </p:nvSpPr>
          <p:spPr bwMode="auto">
            <a:xfrm>
              <a:off x="5438776" y="2833688"/>
              <a:ext cx="73025" cy="112713"/>
            </a:xfrm>
            <a:custGeom>
              <a:avLst/>
              <a:gdLst>
                <a:gd name="T0" fmla="*/ 2 w 22"/>
                <a:gd name="T1" fmla="*/ 25 h 34"/>
                <a:gd name="T2" fmla="*/ 2 w 22"/>
                <a:gd name="T3" fmla="*/ 33 h 34"/>
                <a:gd name="T4" fmla="*/ 7 w 22"/>
                <a:gd name="T5" fmla="*/ 31 h 34"/>
                <a:gd name="T6" fmla="*/ 9 w 22"/>
                <a:gd name="T7" fmla="*/ 24 h 34"/>
                <a:gd name="T8" fmla="*/ 11 w 22"/>
                <a:gd name="T9" fmla="*/ 17 h 34"/>
                <a:gd name="T10" fmla="*/ 18 w 22"/>
                <a:gd name="T11" fmla="*/ 7 h 34"/>
                <a:gd name="T12" fmla="*/ 21 w 22"/>
                <a:gd name="T13" fmla="*/ 3 h 34"/>
                <a:gd name="T14" fmla="*/ 16 w 22"/>
                <a:gd name="T15" fmla="*/ 3 h 34"/>
                <a:gd name="T16" fmla="*/ 2 w 22"/>
                <a:gd name="T17" fmla="*/ 25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34">
                  <a:moveTo>
                    <a:pt x="2" y="25"/>
                  </a:moveTo>
                  <a:cubicBezTo>
                    <a:pt x="1" y="27"/>
                    <a:pt x="0" y="31"/>
                    <a:pt x="2" y="33"/>
                  </a:cubicBezTo>
                  <a:cubicBezTo>
                    <a:pt x="4" y="34"/>
                    <a:pt x="6" y="33"/>
                    <a:pt x="7" y="31"/>
                  </a:cubicBezTo>
                  <a:cubicBezTo>
                    <a:pt x="8" y="29"/>
                    <a:pt x="8" y="27"/>
                    <a:pt x="9" y="24"/>
                  </a:cubicBezTo>
                  <a:cubicBezTo>
                    <a:pt x="9" y="22"/>
                    <a:pt x="10" y="20"/>
                    <a:pt x="11" y="17"/>
                  </a:cubicBezTo>
                  <a:cubicBezTo>
                    <a:pt x="13" y="14"/>
                    <a:pt x="16" y="10"/>
                    <a:pt x="18" y="7"/>
                  </a:cubicBezTo>
                  <a:cubicBezTo>
                    <a:pt x="20" y="6"/>
                    <a:pt x="22" y="4"/>
                    <a:pt x="21" y="3"/>
                  </a:cubicBezTo>
                  <a:cubicBezTo>
                    <a:pt x="20" y="0"/>
                    <a:pt x="17" y="2"/>
                    <a:pt x="16" y="3"/>
                  </a:cubicBezTo>
                  <a:cubicBezTo>
                    <a:pt x="8" y="8"/>
                    <a:pt x="4" y="16"/>
                    <a:pt x="2" y="25"/>
                  </a:cubicBezTo>
                  <a:close/>
                </a:path>
              </a:pathLst>
            </a:custGeom>
            <a:solidFill>
              <a:srgbClr val="CE9C7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4" name="ïšḻíḑè"/>
            <p:cNvSpPr/>
            <p:nvPr/>
          </p:nvSpPr>
          <p:spPr bwMode="auto">
            <a:xfrm>
              <a:off x="5537201" y="2814638"/>
              <a:ext cx="23813" cy="42863"/>
            </a:xfrm>
            <a:custGeom>
              <a:avLst/>
              <a:gdLst>
                <a:gd name="T0" fmla="*/ 4 w 7"/>
                <a:gd name="T1" fmla="*/ 2 h 13"/>
                <a:gd name="T2" fmla="*/ 2 w 7"/>
                <a:gd name="T3" fmla="*/ 6 h 13"/>
                <a:gd name="T4" fmla="*/ 0 w 7"/>
                <a:gd name="T5" fmla="*/ 11 h 13"/>
                <a:gd name="T6" fmla="*/ 4 w 7"/>
                <a:gd name="T7" fmla="*/ 12 h 13"/>
                <a:gd name="T8" fmla="*/ 6 w 7"/>
                <a:gd name="T9" fmla="*/ 7 h 13"/>
                <a:gd name="T10" fmla="*/ 7 w 7"/>
                <a:gd name="T11" fmla="*/ 2 h 13"/>
                <a:gd name="T12" fmla="*/ 4 w 7"/>
                <a:gd name="T13" fmla="*/ 2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4" y="2"/>
                  </a:moveTo>
                  <a:cubicBezTo>
                    <a:pt x="3" y="3"/>
                    <a:pt x="2" y="4"/>
                    <a:pt x="2" y="6"/>
                  </a:cubicBezTo>
                  <a:cubicBezTo>
                    <a:pt x="1" y="7"/>
                    <a:pt x="1" y="9"/>
                    <a:pt x="0" y="11"/>
                  </a:cubicBezTo>
                  <a:cubicBezTo>
                    <a:pt x="0" y="13"/>
                    <a:pt x="3" y="13"/>
                    <a:pt x="4" y="12"/>
                  </a:cubicBezTo>
                  <a:cubicBezTo>
                    <a:pt x="5" y="10"/>
                    <a:pt x="5" y="9"/>
                    <a:pt x="6" y="7"/>
                  </a:cubicBezTo>
                  <a:cubicBezTo>
                    <a:pt x="6" y="5"/>
                    <a:pt x="7" y="4"/>
                    <a:pt x="7" y="2"/>
                  </a:cubicBezTo>
                  <a:cubicBezTo>
                    <a:pt x="7" y="1"/>
                    <a:pt x="5" y="0"/>
                    <a:pt x="4" y="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5" name="í$ļíḋe"/>
            <p:cNvSpPr/>
            <p:nvPr/>
          </p:nvSpPr>
          <p:spPr bwMode="auto">
            <a:xfrm>
              <a:off x="5567363" y="2717800"/>
              <a:ext cx="26988" cy="50800"/>
            </a:xfrm>
            <a:custGeom>
              <a:avLst/>
              <a:gdLst>
                <a:gd name="T0" fmla="*/ 5 w 8"/>
                <a:gd name="T1" fmla="*/ 1 h 15"/>
                <a:gd name="T2" fmla="*/ 2 w 8"/>
                <a:gd name="T3" fmla="*/ 8 h 15"/>
                <a:gd name="T4" fmla="*/ 1 w 8"/>
                <a:gd name="T5" fmla="*/ 14 h 15"/>
                <a:gd name="T6" fmla="*/ 2 w 8"/>
                <a:gd name="T7" fmla="*/ 15 h 15"/>
                <a:gd name="T8" fmla="*/ 5 w 8"/>
                <a:gd name="T9" fmla="*/ 9 h 15"/>
                <a:gd name="T10" fmla="*/ 8 w 8"/>
                <a:gd name="T11" fmla="*/ 2 h 15"/>
                <a:gd name="T12" fmla="*/ 5 w 8"/>
                <a:gd name="T13" fmla="*/ 1 h 15"/>
              </a:gdLst>
              <a:ahLst/>
              <a:cxnLst>
                <a:cxn ang="0">
                  <a:pos x="T0" y="T1"/>
                </a:cxn>
                <a:cxn ang="0">
                  <a:pos x="T2" y="T3"/>
                </a:cxn>
                <a:cxn ang="0">
                  <a:pos x="T4" y="T5"/>
                </a:cxn>
                <a:cxn ang="0">
                  <a:pos x="T6" y="T7"/>
                </a:cxn>
                <a:cxn ang="0">
                  <a:pos x="T8" y="T9"/>
                </a:cxn>
                <a:cxn ang="0">
                  <a:pos x="T10" y="T11"/>
                </a:cxn>
                <a:cxn ang="0">
                  <a:pos x="T12" y="T13"/>
                </a:cxn>
              </a:cxnLst>
              <a:rect l="0" t="0" r="r" b="b"/>
              <a:pathLst>
                <a:path w="8" h="15">
                  <a:moveTo>
                    <a:pt x="5" y="1"/>
                  </a:moveTo>
                  <a:cubicBezTo>
                    <a:pt x="4" y="3"/>
                    <a:pt x="3" y="6"/>
                    <a:pt x="2" y="8"/>
                  </a:cubicBezTo>
                  <a:cubicBezTo>
                    <a:pt x="1" y="10"/>
                    <a:pt x="0" y="12"/>
                    <a:pt x="1" y="14"/>
                  </a:cubicBezTo>
                  <a:cubicBezTo>
                    <a:pt x="1" y="15"/>
                    <a:pt x="2" y="15"/>
                    <a:pt x="2" y="15"/>
                  </a:cubicBezTo>
                  <a:cubicBezTo>
                    <a:pt x="4" y="14"/>
                    <a:pt x="5" y="11"/>
                    <a:pt x="5" y="9"/>
                  </a:cubicBezTo>
                  <a:cubicBezTo>
                    <a:pt x="6" y="7"/>
                    <a:pt x="8" y="5"/>
                    <a:pt x="8" y="2"/>
                  </a:cubicBezTo>
                  <a:cubicBezTo>
                    <a:pt x="8" y="1"/>
                    <a:pt x="6" y="0"/>
                    <a:pt x="5" y="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6" name="iṣļîde"/>
            <p:cNvSpPr/>
            <p:nvPr/>
          </p:nvSpPr>
          <p:spPr bwMode="auto">
            <a:xfrm>
              <a:off x="5603876" y="2628900"/>
              <a:ext cx="22225" cy="50800"/>
            </a:xfrm>
            <a:custGeom>
              <a:avLst/>
              <a:gdLst>
                <a:gd name="T0" fmla="*/ 4 w 7"/>
                <a:gd name="T1" fmla="*/ 2 h 15"/>
                <a:gd name="T2" fmla="*/ 1 w 7"/>
                <a:gd name="T3" fmla="*/ 8 h 15"/>
                <a:gd name="T4" fmla="*/ 1 w 7"/>
                <a:gd name="T5" fmla="*/ 14 h 15"/>
                <a:gd name="T6" fmla="*/ 2 w 7"/>
                <a:gd name="T7" fmla="*/ 15 h 15"/>
                <a:gd name="T8" fmla="*/ 4 w 7"/>
                <a:gd name="T9" fmla="*/ 9 h 15"/>
                <a:gd name="T10" fmla="*/ 7 w 7"/>
                <a:gd name="T11" fmla="*/ 3 h 15"/>
                <a:gd name="T12" fmla="*/ 4 w 7"/>
                <a:gd name="T13" fmla="*/ 2 h 15"/>
              </a:gdLst>
              <a:ahLst/>
              <a:cxnLst>
                <a:cxn ang="0">
                  <a:pos x="T0" y="T1"/>
                </a:cxn>
                <a:cxn ang="0">
                  <a:pos x="T2" y="T3"/>
                </a:cxn>
                <a:cxn ang="0">
                  <a:pos x="T4" y="T5"/>
                </a:cxn>
                <a:cxn ang="0">
                  <a:pos x="T6" y="T7"/>
                </a:cxn>
                <a:cxn ang="0">
                  <a:pos x="T8" y="T9"/>
                </a:cxn>
                <a:cxn ang="0">
                  <a:pos x="T10" y="T11"/>
                </a:cxn>
                <a:cxn ang="0">
                  <a:pos x="T12" y="T13"/>
                </a:cxn>
              </a:cxnLst>
              <a:rect l="0" t="0" r="r" b="b"/>
              <a:pathLst>
                <a:path w="7" h="15">
                  <a:moveTo>
                    <a:pt x="4" y="2"/>
                  </a:moveTo>
                  <a:cubicBezTo>
                    <a:pt x="3" y="3"/>
                    <a:pt x="2" y="6"/>
                    <a:pt x="1" y="8"/>
                  </a:cubicBezTo>
                  <a:cubicBezTo>
                    <a:pt x="1" y="10"/>
                    <a:pt x="0" y="13"/>
                    <a:pt x="1" y="14"/>
                  </a:cubicBezTo>
                  <a:cubicBezTo>
                    <a:pt x="1" y="15"/>
                    <a:pt x="1" y="15"/>
                    <a:pt x="2" y="15"/>
                  </a:cubicBezTo>
                  <a:cubicBezTo>
                    <a:pt x="3" y="13"/>
                    <a:pt x="3" y="11"/>
                    <a:pt x="4" y="9"/>
                  </a:cubicBezTo>
                  <a:cubicBezTo>
                    <a:pt x="5" y="7"/>
                    <a:pt x="6" y="5"/>
                    <a:pt x="7" y="3"/>
                  </a:cubicBezTo>
                  <a:cubicBezTo>
                    <a:pt x="7" y="2"/>
                    <a:pt x="6" y="0"/>
                    <a:pt x="4" y="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7" name="îş1iḑê"/>
            <p:cNvSpPr/>
            <p:nvPr/>
          </p:nvSpPr>
          <p:spPr bwMode="auto">
            <a:xfrm>
              <a:off x="5637213" y="2557463"/>
              <a:ext cx="22225" cy="42863"/>
            </a:xfrm>
            <a:custGeom>
              <a:avLst/>
              <a:gdLst>
                <a:gd name="T0" fmla="*/ 4 w 7"/>
                <a:gd name="T1" fmla="*/ 1 h 13"/>
                <a:gd name="T2" fmla="*/ 2 w 7"/>
                <a:gd name="T3" fmla="*/ 6 h 13"/>
                <a:gd name="T4" fmla="*/ 0 w 7"/>
                <a:gd name="T5" fmla="*/ 10 h 13"/>
                <a:gd name="T6" fmla="*/ 3 w 7"/>
                <a:gd name="T7" fmla="*/ 12 h 13"/>
                <a:gd name="T8" fmla="*/ 5 w 7"/>
                <a:gd name="T9" fmla="*/ 7 h 13"/>
                <a:gd name="T10" fmla="*/ 7 w 7"/>
                <a:gd name="T11" fmla="*/ 2 h 13"/>
                <a:gd name="T12" fmla="*/ 4 w 7"/>
                <a:gd name="T13" fmla="*/ 1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4" y="1"/>
                  </a:moveTo>
                  <a:cubicBezTo>
                    <a:pt x="3" y="2"/>
                    <a:pt x="2" y="4"/>
                    <a:pt x="2" y="6"/>
                  </a:cubicBezTo>
                  <a:cubicBezTo>
                    <a:pt x="1" y="7"/>
                    <a:pt x="0" y="9"/>
                    <a:pt x="0" y="10"/>
                  </a:cubicBezTo>
                  <a:cubicBezTo>
                    <a:pt x="0" y="12"/>
                    <a:pt x="2" y="13"/>
                    <a:pt x="3" y="12"/>
                  </a:cubicBezTo>
                  <a:cubicBezTo>
                    <a:pt x="4" y="10"/>
                    <a:pt x="5" y="9"/>
                    <a:pt x="5" y="7"/>
                  </a:cubicBezTo>
                  <a:cubicBezTo>
                    <a:pt x="6" y="5"/>
                    <a:pt x="7" y="4"/>
                    <a:pt x="7" y="2"/>
                  </a:cubicBezTo>
                  <a:cubicBezTo>
                    <a:pt x="7" y="1"/>
                    <a:pt x="5" y="0"/>
                    <a:pt x="4" y="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8" name="ïŝliďè"/>
            <p:cNvSpPr/>
            <p:nvPr/>
          </p:nvSpPr>
          <p:spPr bwMode="auto">
            <a:xfrm>
              <a:off x="5662613" y="2487613"/>
              <a:ext cx="23813" cy="46038"/>
            </a:xfrm>
            <a:custGeom>
              <a:avLst/>
              <a:gdLst>
                <a:gd name="T0" fmla="*/ 4 w 7"/>
                <a:gd name="T1" fmla="*/ 1 h 14"/>
                <a:gd name="T2" fmla="*/ 2 w 7"/>
                <a:gd name="T3" fmla="*/ 6 h 14"/>
                <a:gd name="T4" fmla="*/ 0 w 7"/>
                <a:gd name="T5" fmla="*/ 11 h 14"/>
                <a:gd name="T6" fmla="*/ 3 w 7"/>
                <a:gd name="T7" fmla="*/ 12 h 14"/>
                <a:gd name="T8" fmla="*/ 5 w 7"/>
                <a:gd name="T9" fmla="*/ 7 h 14"/>
                <a:gd name="T10" fmla="*/ 7 w 7"/>
                <a:gd name="T11" fmla="*/ 2 h 14"/>
                <a:gd name="T12" fmla="*/ 4 w 7"/>
                <a:gd name="T13" fmla="*/ 1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4" y="1"/>
                  </a:moveTo>
                  <a:cubicBezTo>
                    <a:pt x="3" y="2"/>
                    <a:pt x="3" y="4"/>
                    <a:pt x="2" y="6"/>
                  </a:cubicBezTo>
                  <a:cubicBezTo>
                    <a:pt x="1" y="8"/>
                    <a:pt x="0" y="9"/>
                    <a:pt x="0" y="11"/>
                  </a:cubicBezTo>
                  <a:cubicBezTo>
                    <a:pt x="0" y="13"/>
                    <a:pt x="2" y="14"/>
                    <a:pt x="3" y="12"/>
                  </a:cubicBezTo>
                  <a:cubicBezTo>
                    <a:pt x="4" y="11"/>
                    <a:pt x="5" y="9"/>
                    <a:pt x="5" y="7"/>
                  </a:cubicBezTo>
                  <a:cubicBezTo>
                    <a:pt x="6" y="5"/>
                    <a:pt x="7" y="4"/>
                    <a:pt x="7" y="2"/>
                  </a:cubicBezTo>
                  <a:cubicBezTo>
                    <a:pt x="7" y="0"/>
                    <a:pt x="5" y="0"/>
                    <a:pt x="4" y="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9" name="ïṣlidè"/>
            <p:cNvSpPr/>
            <p:nvPr/>
          </p:nvSpPr>
          <p:spPr bwMode="auto">
            <a:xfrm>
              <a:off x="5973763" y="2039938"/>
              <a:ext cx="30163" cy="36513"/>
            </a:xfrm>
            <a:custGeom>
              <a:avLst/>
              <a:gdLst>
                <a:gd name="T0" fmla="*/ 3 w 9"/>
                <a:gd name="T1" fmla="*/ 10 h 11"/>
                <a:gd name="T2" fmla="*/ 6 w 9"/>
                <a:gd name="T3" fmla="*/ 7 h 11"/>
                <a:gd name="T4" fmla="*/ 8 w 9"/>
                <a:gd name="T5" fmla="*/ 3 h 11"/>
                <a:gd name="T6" fmla="*/ 5 w 9"/>
                <a:gd name="T7" fmla="*/ 1 h 11"/>
                <a:gd name="T8" fmla="*/ 3 w 9"/>
                <a:gd name="T9" fmla="*/ 5 h 11"/>
                <a:gd name="T10" fmla="*/ 1 w 9"/>
                <a:gd name="T11" fmla="*/ 9 h 11"/>
                <a:gd name="T12" fmla="*/ 3 w 9"/>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3" y="10"/>
                  </a:moveTo>
                  <a:cubicBezTo>
                    <a:pt x="4" y="9"/>
                    <a:pt x="5" y="8"/>
                    <a:pt x="6" y="7"/>
                  </a:cubicBezTo>
                  <a:cubicBezTo>
                    <a:pt x="7" y="6"/>
                    <a:pt x="8" y="4"/>
                    <a:pt x="8" y="3"/>
                  </a:cubicBezTo>
                  <a:cubicBezTo>
                    <a:pt x="9" y="1"/>
                    <a:pt x="7" y="0"/>
                    <a:pt x="5" y="1"/>
                  </a:cubicBezTo>
                  <a:cubicBezTo>
                    <a:pt x="4" y="2"/>
                    <a:pt x="4" y="3"/>
                    <a:pt x="3" y="5"/>
                  </a:cubicBezTo>
                  <a:cubicBezTo>
                    <a:pt x="2" y="6"/>
                    <a:pt x="1" y="7"/>
                    <a:pt x="1" y="9"/>
                  </a:cubicBezTo>
                  <a:cubicBezTo>
                    <a:pt x="0" y="10"/>
                    <a:pt x="2" y="11"/>
                    <a:pt x="3" y="10"/>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0" name="ïslîḑè"/>
            <p:cNvSpPr/>
            <p:nvPr/>
          </p:nvSpPr>
          <p:spPr bwMode="auto">
            <a:xfrm>
              <a:off x="5918201" y="2114550"/>
              <a:ext cx="34925" cy="42863"/>
            </a:xfrm>
            <a:custGeom>
              <a:avLst/>
              <a:gdLst>
                <a:gd name="T0" fmla="*/ 3 w 11"/>
                <a:gd name="T1" fmla="*/ 12 h 13"/>
                <a:gd name="T2" fmla="*/ 8 w 11"/>
                <a:gd name="T3" fmla="*/ 7 h 13"/>
                <a:gd name="T4" fmla="*/ 10 w 11"/>
                <a:gd name="T5" fmla="*/ 1 h 13"/>
                <a:gd name="T6" fmla="*/ 9 w 11"/>
                <a:gd name="T7" fmla="*/ 0 h 13"/>
                <a:gd name="T8" fmla="*/ 5 w 11"/>
                <a:gd name="T9" fmla="*/ 4 h 13"/>
                <a:gd name="T10" fmla="*/ 1 w 11"/>
                <a:gd name="T11" fmla="*/ 10 h 13"/>
                <a:gd name="T12" fmla="*/ 3 w 11"/>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11" h="13">
                  <a:moveTo>
                    <a:pt x="3" y="12"/>
                  </a:moveTo>
                  <a:cubicBezTo>
                    <a:pt x="5" y="11"/>
                    <a:pt x="6" y="9"/>
                    <a:pt x="8" y="7"/>
                  </a:cubicBezTo>
                  <a:cubicBezTo>
                    <a:pt x="9" y="5"/>
                    <a:pt x="11" y="3"/>
                    <a:pt x="10" y="1"/>
                  </a:cubicBezTo>
                  <a:cubicBezTo>
                    <a:pt x="10" y="1"/>
                    <a:pt x="10" y="0"/>
                    <a:pt x="9" y="0"/>
                  </a:cubicBezTo>
                  <a:cubicBezTo>
                    <a:pt x="7" y="1"/>
                    <a:pt x="6" y="3"/>
                    <a:pt x="5" y="4"/>
                  </a:cubicBezTo>
                  <a:cubicBezTo>
                    <a:pt x="3" y="6"/>
                    <a:pt x="2" y="8"/>
                    <a:pt x="1" y="10"/>
                  </a:cubicBezTo>
                  <a:cubicBezTo>
                    <a:pt x="0" y="12"/>
                    <a:pt x="2" y="13"/>
                    <a:pt x="3" y="1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1" name="ïṧ1ïde"/>
            <p:cNvSpPr/>
            <p:nvPr/>
          </p:nvSpPr>
          <p:spPr bwMode="auto">
            <a:xfrm>
              <a:off x="5864226" y="2190750"/>
              <a:ext cx="33338" cy="39688"/>
            </a:xfrm>
            <a:custGeom>
              <a:avLst/>
              <a:gdLst>
                <a:gd name="T0" fmla="*/ 3 w 10"/>
                <a:gd name="T1" fmla="*/ 11 h 12"/>
                <a:gd name="T2" fmla="*/ 7 w 10"/>
                <a:gd name="T3" fmla="*/ 6 h 12"/>
                <a:gd name="T4" fmla="*/ 10 w 10"/>
                <a:gd name="T5" fmla="*/ 1 h 12"/>
                <a:gd name="T6" fmla="*/ 9 w 10"/>
                <a:gd name="T7" fmla="*/ 0 h 12"/>
                <a:gd name="T8" fmla="*/ 5 w 10"/>
                <a:gd name="T9" fmla="*/ 4 h 12"/>
                <a:gd name="T10" fmla="*/ 1 w 10"/>
                <a:gd name="T11" fmla="*/ 10 h 12"/>
                <a:gd name="T12" fmla="*/ 3 w 10"/>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10" h="12">
                  <a:moveTo>
                    <a:pt x="3" y="11"/>
                  </a:moveTo>
                  <a:cubicBezTo>
                    <a:pt x="5" y="10"/>
                    <a:pt x="6" y="8"/>
                    <a:pt x="7" y="6"/>
                  </a:cubicBezTo>
                  <a:cubicBezTo>
                    <a:pt x="8" y="5"/>
                    <a:pt x="10" y="3"/>
                    <a:pt x="10" y="1"/>
                  </a:cubicBezTo>
                  <a:cubicBezTo>
                    <a:pt x="10" y="0"/>
                    <a:pt x="9" y="0"/>
                    <a:pt x="9" y="0"/>
                  </a:cubicBezTo>
                  <a:cubicBezTo>
                    <a:pt x="7" y="1"/>
                    <a:pt x="6" y="3"/>
                    <a:pt x="5" y="4"/>
                  </a:cubicBezTo>
                  <a:cubicBezTo>
                    <a:pt x="4" y="6"/>
                    <a:pt x="2" y="8"/>
                    <a:pt x="1" y="10"/>
                  </a:cubicBezTo>
                  <a:cubicBezTo>
                    <a:pt x="0" y="11"/>
                    <a:pt x="2" y="12"/>
                    <a:pt x="3"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2" name="îsḻîḓe"/>
            <p:cNvSpPr/>
            <p:nvPr/>
          </p:nvSpPr>
          <p:spPr bwMode="auto">
            <a:xfrm>
              <a:off x="5818188" y="2254250"/>
              <a:ext cx="30163" cy="39688"/>
            </a:xfrm>
            <a:custGeom>
              <a:avLst/>
              <a:gdLst>
                <a:gd name="T0" fmla="*/ 3 w 9"/>
                <a:gd name="T1" fmla="*/ 11 h 12"/>
                <a:gd name="T2" fmla="*/ 6 w 9"/>
                <a:gd name="T3" fmla="*/ 8 h 12"/>
                <a:gd name="T4" fmla="*/ 8 w 9"/>
                <a:gd name="T5" fmla="*/ 4 h 12"/>
                <a:gd name="T6" fmla="*/ 6 w 9"/>
                <a:gd name="T7" fmla="*/ 2 h 12"/>
                <a:gd name="T8" fmla="*/ 3 w 9"/>
                <a:gd name="T9" fmla="*/ 5 h 12"/>
                <a:gd name="T10" fmla="*/ 0 w 9"/>
                <a:gd name="T11" fmla="*/ 10 h 12"/>
                <a:gd name="T12" fmla="*/ 3 w 9"/>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3" y="11"/>
                  </a:moveTo>
                  <a:cubicBezTo>
                    <a:pt x="4" y="10"/>
                    <a:pt x="5" y="9"/>
                    <a:pt x="6" y="8"/>
                  </a:cubicBezTo>
                  <a:cubicBezTo>
                    <a:pt x="7" y="6"/>
                    <a:pt x="8" y="5"/>
                    <a:pt x="8" y="4"/>
                  </a:cubicBezTo>
                  <a:cubicBezTo>
                    <a:pt x="9" y="2"/>
                    <a:pt x="7" y="0"/>
                    <a:pt x="6" y="2"/>
                  </a:cubicBezTo>
                  <a:cubicBezTo>
                    <a:pt x="5" y="3"/>
                    <a:pt x="4" y="4"/>
                    <a:pt x="3" y="5"/>
                  </a:cubicBezTo>
                  <a:cubicBezTo>
                    <a:pt x="2" y="7"/>
                    <a:pt x="1" y="8"/>
                    <a:pt x="0" y="10"/>
                  </a:cubicBezTo>
                  <a:cubicBezTo>
                    <a:pt x="0" y="11"/>
                    <a:pt x="2" y="12"/>
                    <a:pt x="3"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3" name="ïšliḑê"/>
            <p:cNvSpPr/>
            <p:nvPr/>
          </p:nvSpPr>
          <p:spPr bwMode="auto">
            <a:xfrm>
              <a:off x="5772151" y="2312988"/>
              <a:ext cx="33338" cy="36513"/>
            </a:xfrm>
            <a:custGeom>
              <a:avLst/>
              <a:gdLst>
                <a:gd name="T0" fmla="*/ 3 w 10"/>
                <a:gd name="T1" fmla="*/ 11 h 11"/>
                <a:gd name="T2" fmla="*/ 7 w 10"/>
                <a:gd name="T3" fmla="*/ 7 h 11"/>
                <a:gd name="T4" fmla="*/ 10 w 10"/>
                <a:gd name="T5" fmla="*/ 3 h 11"/>
                <a:gd name="T6" fmla="*/ 8 w 10"/>
                <a:gd name="T7" fmla="*/ 1 h 11"/>
                <a:gd name="T8" fmla="*/ 4 w 10"/>
                <a:gd name="T9" fmla="*/ 5 h 11"/>
                <a:gd name="T10" fmla="*/ 1 w 10"/>
                <a:gd name="T11" fmla="*/ 9 h 11"/>
                <a:gd name="T12" fmla="*/ 3 w 10"/>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0" h="11">
                  <a:moveTo>
                    <a:pt x="3" y="11"/>
                  </a:moveTo>
                  <a:cubicBezTo>
                    <a:pt x="5" y="10"/>
                    <a:pt x="6" y="8"/>
                    <a:pt x="7" y="7"/>
                  </a:cubicBezTo>
                  <a:cubicBezTo>
                    <a:pt x="8" y="6"/>
                    <a:pt x="9" y="4"/>
                    <a:pt x="10" y="3"/>
                  </a:cubicBezTo>
                  <a:cubicBezTo>
                    <a:pt x="10" y="1"/>
                    <a:pt x="9" y="0"/>
                    <a:pt x="8" y="1"/>
                  </a:cubicBezTo>
                  <a:cubicBezTo>
                    <a:pt x="6" y="2"/>
                    <a:pt x="5" y="3"/>
                    <a:pt x="4" y="5"/>
                  </a:cubicBezTo>
                  <a:cubicBezTo>
                    <a:pt x="3" y="6"/>
                    <a:pt x="1" y="7"/>
                    <a:pt x="1" y="9"/>
                  </a:cubicBezTo>
                  <a:cubicBezTo>
                    <a:pt x="0" y="11"/>
                    <a:pt x="2" y="11"/>
                    <a:pt x="3"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4" name="iślíḍé"/>
            <p:cNvSpPr/>
            <p:nvPr/>
          </p:nvSpPr>
          <p:spPr bwMode="auto">
            <a:xfrm>
              <a:off x="6111876" y="1844675"/>
              <a:ext cx="30163" cy="42863"/>
            </a:xfrm>
            <a:custGeom>
              <a:avLst/>
              <a:gdLst>
                <a:gd name="T0" fmla="*/ 2 w 9"/>
                <a:gd name="T1" fmla="*/ 12 h 13"/>
                <a:gd name="T2" fmla="*/ 7 w 9"/>
                <a:gd name="T3" fmla="*/ 6 h 13"/>
                <a:gd name="T4" fmla="*/ 9 w 9"/>
                <a:gd name="T5" fmla="*/ 1 h 13"/>
                <a:gd name="T6" fmla="*/ 8 w 9"/>
                <a:gd name="T7" fmla="*/ 0 h 13"/>
                <a:gd name="T8" fmla="*/ 5 w 9"/>
                <a:gd name="T9" fmla="*/ 5 h 13"/>
                <a:gd name="T10" fmla="*/ 1 w 9"/>
                <a:gd name="T11" fmla="*/ 10 h 13"/>
                <a:gd name="T12" fmla="*/ 2 w 9"/>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9" h="13">
                  <a:moveTo>
                    <a:pt x="2" y="12"/>
                  </a:moveTo>
                  <a:cubicBezTo>
                    <a:pt x="4" y="10"/>
                    <a:pt x="6" y="8"/>
                    <a:pt x="7" y="6"/>
                  </a:cubicBezTo>
                  <a:cubicBezTo>
                    <a:pt x="8" y="5"/>
                    <a:pt x="9" y="3"/>
                    <a:pt x="9" y="1"/>
                  </a:cubicBezTo>
                  <a:cubicBezTo>
                    <a:pt x="9" y="0"/>
                    <a:pt x="8" y="0"/>
                    <a:pt x="8" y="0"/>
                  </a:cubicBezTo>
                  <a:cubicBezTo>
                    <a:pt x="6" y="1"/>
                    <a:pt x="6" y="3"/>
                    <a:pt x="5" y="5"/>
                  </a:cubicBezTo>
                  <a:cubicBezTo>
                    <a:pt x="4" y="6"/>
                    <a:pt x="2" y="8"/>
                    <a:pt x="1" y="10"/>
                  </a:cubicBezTo>
                  <a:cubicBezTo>
                    <a:pt x="0" y="11"/>
                    <a:pt x="1" y="13"/>
                    <a:pt x="2" y="1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5" name="ïṧľiḓê"/>
            <p:cNvSpPr/>
            <p:nvPr/>
          </p:nvSpPr>
          <p:spPr bwMode="auto">
            <a:xfrm>
              <a:off x="6065838" y="1911350"/>
              <a:ext cx="30163" cy="39688"/>
            </a:xfrm>
            <a:custGeom>
              <a:avLst/>
              <a:gdLst>
                <a:gd name="T0" fmla="*/ 3 w 9"/>
                <a:gd name="T1" fmla="*/ 11 h 12"/>
                <a:gd name="T2" fmla="*/ 6 w 9"/>
                <a:gd name="T3" fmla="*/ 7 h 12"/>
                <a:gd name="T4" fmla="*/ 8 w 9"/>
                <a:gd name="T5" fmla="*/ 3 h 12"/>
                <a:gd name="T6" fmla="*/ 6 w 9"/>
                <a:gd name="T7" fmla="*/ 1 h 12"/>
                <a:gd name="T8" fmla="*/ 3 w 9"/>
                <a:gd name="T9" fmla="*/ 5 h 12"/>
                <a:gd name="T10" fmla="*/ 0 w 9"/>
                <a:gd name="T11" fmla="*/ 9 h 12"/>
                <a:gd name="T12" fmla="*/ 3 w 9"/>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9" h="12">
                  <a:moveTo>
                    <a:pt x="3" y="11"/>
                  </a:moveTo>
                  <a:cubicBezTo>
                    <a:pt x="4" y="10"/>
                    <a:pt x="5" y="8"/>
                    <a:pt x="6" y="7"/>
                  </a:cubicBezTo>
                  <a:cubicBezTo>
                    <a:pt x="7" y="6"/>
                    <a:pt x="8" y="5"/>
                    <a:pt x="8" y="3"/>
                  </a:cubicBezTo>
                  <a:cubicBezTo>
                    <a:pt x="9" y="2"/>
                    <a:pt x="7" y="0"/>
                    <a:pt x="6" y="1"/>
                  </a:cubicBezTo>
                  <a:cubicBezTo>
                    <a:pt x="5" y="2"/>
                    <a:pt x="4" y="4"/>
                    <a:pt x="3" y="5"/>
                  </a:cubicBezTo>
                  <a:cubicBezTo>
                    <a:pt x="2" y="6"/>
                    <a:pt x="1" y="8"/>
                    <a:pt x="0" y="9"/>
                  </a:cubicBezTo>
                  <a:cubicBezTo>
                    <a:pt x="0" y="11"/>
                    <a:pt x="2" y="12"/>
                    <a:pt x="3"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6" name="ïṧľîḋê"/>
            <p:cNvSpPr/>
            <p:nvPr/>
          </p:nvSpPr>
          <p:spPr bwMode="auto">
            <a:xfrm>
              <a:off x="6022976" y="1970088"/>
              <a:ext cx="33338" cy="36513"/>
            </a:xfrm>
            <a:custGeom>
              <a:avLst/>
              <a:gdLst>
                <a:gd name="T0" fmla="*/ 3 w 10"/>
                <a:gd name="T1" fmla="*/ 11 h 11"/>
                <a:gd name="T2" fmla="*/ 6 w 10"/>
                <a:gd name="T3" fmla="*/ 7 h 11"/>
                <a:gd name="T4" fmla="*/ 9 w 10"/>
                <a:gd name="T5" fmla="*/ 2 h 11"/>
                <a:gd name="T6" fmla="*/ 7 w 10"/>
                <a:gd name="T7" fmla="*/ 0 h 11"/>
                <a:gd name="T8" fmla="*/ 3 w 10"/>
                <a:gd name="T9" fmla="*/ 5 h 11"/>
                <a:gd name="T10" fmla="*/ 0 w 10"/>
                <a:gd name="T11" fmla="*/ 9 h 11"/>
                <a:gd name="T12" fmla="*/ 3 w 10"/>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10" h="11">
                  <a:moveTo>
                    <a:pt x="3" y="11"/>
                  </a:moveTo>
                  <a:cubicBezTo>
                    <a:pt x="4" y="10"/>
                    <a:pt x="5" y="8"/>
                    <a:pt x="6" y="7"/>
                  </a:cubicBezTo>
                  <a:cubicBezTo>
                    <a:pt x="7" y="5"/>
                    <a:pt x="9" y="4"/>
                    <a:pt x="9" y="2"/>
                  </a:cubicBezTo>
                  <a:cubicBezTo>
                    <a:pt x="10" y="1"/>
                    <a:pt x="8" y="0"/>
                    <a:pt x="7" y="0"/>
                  </a:cubicBezTo>
                  <a:cubicBezTo>
                    <a:pt x="5" y="2"/>
                    <a:pt x="4" y="3"/>
                    <a:pt x="3" y="5"/>
                  </a:cubicBezTo>
                  <a:cubicBezTo>
                    <a:pt x="2" y="6"/>
                    <a:pt x="1" y="8"/>
                    <a:pt x="0" y="9"/>
                  </a:cubicBezTo>
                  <a:cubicBezTo>
                    <a:pt x="0" y="11"/>
                    <a:pt x="2" y="11"/>
                    <a:pt x="3"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7" name="î$ļiḑê"/>
            <p:cNvSpPr/>
            <p:nvPr/>
          </p:nvSpPr>
          <p:spPr bwMode="auto">
            <a:xfrm>
              <a:off x="6300788" y="1489075"/>
              <a:ext cx="15875" cy="39688"/>
            </a:xfrm>
            <a:custGeom>
              <a:avLst/>
              <a:gdLst>
                <a:gd name="T0" fmla="*/ 2 w 5"/>
                <a:gd name="T1" fmla="*/ 11 h 12"/>
                <a:gd name="T2" fmla="*/ 4 w 5"/>
                <a:gd name="T3" fmla="*/ 7 h 12"/>
                <a:gd name="T4" fmla="*/ 5 w 5"/>
                <a:gd name="T5" fmla="*/ 3 h 12"/>
                <a:gd name="T6" fmla="*/ 2 w 5"/>
                <a:gd name="T7" fmla="*/ 2 h 12"/>
                <a:gd name="T8" fmla="*/ 0 w 5"/>
                <a:gd name="T9" fmla="*/ 6 h 12"/>
                <a:gd name="T10" fmla="*/ 0 w 5"/>
                <a:gd name="T11" fmla="*/ 10 h 12"/>
                <a:gd name="T12" fmla="*/ 2 w 5"/>
                <a:gd name="T13" fmla="*/ 11 h 12"/>
              </a:gdLst>
              <a:ahLst/>
              <a:cxnLst>
                <a:cxn ang="0">
                  <a:pos x="T0" y="T1"/>
                </a:cxn>
                <a:cxn ang="0">
                  <a:pos x="T2" y="T3"/>
                </a:cxn>
                <a:cxn ang="0">
                  <a:pos x="T4" y="T5"/>
                </a:cxn>
                <a:cxn ang="0">
                  <a:pos x="T6" y="T7"/>
                </a:cxn>
                <a:cxn ang="0">
                  <a:pos x="T8" y="T9"/>
                </a:cxn>
                <a:cxn ang="0">
                  <a:pos x="T10" y="T11"/>
                </a:cxn>
                <a:cxn ang="0">
                  <a:pos x="T12" y="T13"/>
                </a:cxn>
              </a:cxnLst>
              <a:rect l="0" t="0" r="r" b="b"/>
              <a:pathLst>
                <a:path w="5" h="12">
                  <a:moveTo>
                    <a:pt x="2" y="11"/>
                  </a:moveTo>
                  <a:cubicBezTo>
                    <a:pt x="3" y="10"/>
                    <a:pt x="4" y="8"/>
                    <a:pt x="4" y="7"/>
                  </a:cubicBezTo>
                  <a:cubicBezTo>
                    <a:pt x="4" y="6"/>
                    <a:pt x="5" y="4"/>
                    <a:pt x="5" y="3"/>
                  </a:cubicBezTo>
                  <a:cubicBezTo>
                    <a:pt x="5" y="1"/>
                    <a:pt x="3" y="0"/>
                    <a:pt x="2" y="2"/>
                  </a:cubicBezTo>
                  <a:cubicBezTo>
                    <a:pt x="1" y="3"/>
                    <a:pt x="1" y="5"/>
                    <a:pt x="0" y="6"/>
                  </a:cubicBezTo>
                  <a:cubicBezTo>
                    <a:pt x="0" y="7"/>
                    <a:pt x="0" y="9"/>
                    <a:pt x="0" y="10"/>
                  </a:cubicBezTo>
                  <a:cubicBezTo>
                    <a:pt x="0" y="11"/>
                    <a:pt x="2" y="12"/>
                    <a:pt x="2" y="11"/>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8" name="íśḻiḍè"/>
            <p:cNvSpPr/>
            <p:nvPr/>
          </p:nvSpPr>
          <p:spPr bwMode="auto">
            <a:xfrm>
              <a:off x="6270626" y="1571625"/>
              <a:ext cx="23813" cy="46038"/>
            </a:xfrm>
            <a:custGeom>
              <a:avLst/>
              <a:gdLst>
                <a:gd name="T0" fmla="*/ 3 w 7"/>
                <a:gd name="T1" fmla="*/ 13 h 14"/>
                <a:gd name="T2" fmla="*/ 5 w 7"/>
                <a:gd name="T3" fmla="*/ 6 h 14"/>
                <a:gd name="T4" fmla="*/ 6 w 7"/>
                <a:gd name="T5" fmla="*/ 1 h 14"/>
                <a:gd name="T6" fmla="*/ 5 w 7"/>
                <a:gd name="T7" fmla="*/ 0 h 14"/>
                <a:gd name="T8" fmla="*/ 2 w 7"/>
                <a:gd name="T9" fmla="*/ 5 h 14"/>
                <a:gd name="T10" fmla="*/ 0 w 7"/>
                <a:gd name="T11" fmla="*/ 11 h 14"/>
                <a:gd name="T12" fmla="*/ 3 w 7"/>
                <a:gd name="T13" fmla="*/ 13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3" y="13"/>
                  </a:moveTo>
                  <a:cubicBezTo>
                    <a:pt x="4" y="11"/>
                    <a:pt x="4" y="8"/>
                    <a:pt x="5" y="6"/>
                  </a:cubicBezTo>
                  <a:cubicBezTo>
                    <a:pt x="6" y="5"/>
                    <a:pt x="7" y="3"/>
                    <a:pt x="6" y="1"/>
                  </a:cubicBezTo>
                  <a:cubicBezTo>
                    <a:pt x="6" y="0"/>
                    <a:pt x="6" y="0"/>
                    <a:pt x="5" y="0"/>
                  </a:cubicBezTo>
                  <a:cubicBezTo>
                    <a:pt x="3" y="1"/>
                    <a:pt x="3" y="3"/>
                    <a:pt x="2" y="5"/>
                  </a:cubicBezTo>
                  <a:cubicBezTo>
                    <a:pt x="1" y="7"/>
                    <a:pt x="0" y="9"/>
                    <a:pt x="0" y="11"/>
                  </a:cubicBezTo>
                  <a:cubicBezTo>
                    <a:pt x="0" y="13"/>
                    <a:pt x="2" y="14"/>
                    <a:pt x="3" y="13"/>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9" name="iṣļíḑè"/>
            <p:cNvSpPr/>
            <p:nvPr/>
          </p:nvSpPr>
          <p:spPr bwMode="auto">
            <a:xfrm>
              <a:off x="6242051" y="1654175"/>
              <a:ext cx="22225" cy="42863"/>
            </a:xfrm>
            <a:custGeom>
              <a:avLst/>
              <a:gdLst>
                <a:gd name="T0" fmla="*/ 3 w 7"/>
                <a:gd name="T1" fmla="*/ 12 h 13"/>
                <a:gd name="T2" fmla="*/ 6 w 7"/>
                <a:gd name="T3" fmla="*/ 6 h 13"/>
                <a:gd name="T4" fmla="*/ 6 w 7"/>
                <a:gd name="T5" fmla="*/ 0 h 13"/>
                <a:gd name="T6" fmla="*/ 5 w 7"/>
                <a:gd name="T7" fmla="*/ 0 h 13"/>
                <a:gd name="T8" fmla="*/ 3 w 7"/>
                <a:gd name="T9" fmla="*/ 5 h 13"/>
                <a:gd name="T10" fmla="*/ 1 w 7"/>
                <a:gd name="T11" fmla="*/ 10 h 13"/>
                <a:gd name="T12" fmla="*/ 3 w 7"/>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7" h="13">
                  <a:moveTo>
                    <a:pt x="3" y="12"/>
                  </a:moveTo>
                  <a:cubicBezTo>
                    <a:pt x="4" y="10"/>
                    <a:pt x="5" y="8"/>
                    <a:pt x="6" y="6"/>
                  </a:cubicBezTo>
                  <a:cubicBezTo>
                    <a:pt x="6" y="4"/>
                    <a:pt x="7" y="2"/>
                    <a:pt x="6" y="0"/>
                  </a:cubicBezTo>
                  <a:cubicBezTo>
                    <a:pt x="6" y="0"/>
                    <a:pt x="6" y="0"/>
                    <a:pt x="5" y="0"/>
                  </a:cubicBezTo>
                  <a:cubicBezTo>
                    <a:pt x="4" y="1"/>
                    <a:pt x="4" y="3"/>
                    <a:pt x="3" y="5"/>
                  </a:cubicBezTo>
                  <a:cubicBezTo>
                    <a:pt x="3" y="7"/>
                    <a:pt x="2" y="8"/>
                    <a:pt x="1" y="10"/>
                  </a:cubicBezTo>
                  <a:cubicBezTo>
                    <a:pt x="0" y="12"/>
                    <a:pt x="2" y="13"/>
                    <a:pt x="3" y="1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0" name="iṥľîde"/>
            <p:cNvSpPr/>
            <p:nvPr/>
          </p:nvSpPr>
          <p:spPr bwMode="auto">
            <a:xfrm>
              <a:off x="6346826" y="1354138"/>
              <a:ext cx="20638" cy="36513"/>
            </a:xfrm>
            <a:custGeom>
              <a:avLst/>
              <a:gdLst>
                <a:gd name="T0" fmla="*/ 3 w 6"/>
                <a:gd name="T1" fmla="*/ 10 h 11"/>
                <a:gd name="T2" fmla="*/ 5 w 6"/>
                <a:gd name="T3" fmla="*/ 6 h 11"/>
                <a:gd name="T4" fmla="*/ 6 w 6"/>
                <a:gd name="T5" fmla="*/ 2 h 11"/>
                <a:gd name="T6" fmla="*/ 3 w 6"/>
                <a:gd name="T7" fmla="*/ 1 h 11"/>
                <a:gd name="T8" fmla="*/ 1 w 6"/>
                <a:gd name="T9" fmla="*/ 5 h 11"/>
                <a:gd name="T10" fmla="*/ 0 w 6"/>
                <a:gd name="T11" fmla="*/ 10 h 11"/>
                <a:gd name="T12" fmla="*/ 3 w 6"/>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3" y="10"/>
                  </a:moveTo>
                  <a:cubicBezTo>
                    <a:pt x="4" y="9"/>
                    <a:pt x="4" y="8"/>
                    <a:pt x="5" y="6"/>
                  </a:cubicBezTo>
                  <a:cubicBezTo>
                    <a:pt x="5" y="5"/>
                    <a:pt x="6" y="4"/>
                    <a:pt x="6" y="2"/>
                  </a:cubicBezTo>
                  <a:cubicBezTo>
                    <a:pt x="6" y="1"/>
                    <a:pt x="4" y="0"/>
                    <a:pt x="3" y="1"/>
                  </a:cubicBezTo>
                  <a:cubicBezTo>
                    <a:pt x="2" y="2"/>
                    <a:pt x="2" y="4"/>
                    <a:pt x="1" y="5"/>
                  </a:cubicBezTo>
                  <a:cubicBezTo>
                    <a:pt x="1" y="7"/>
                    <a:pt x="0" y="8"/>
                    <a:pt x="0" y="10"/>
                  </a:cubicBezTo>
                  <a:cubicBezTo>
                    <a:pt x="0" y="11"/>
                    <a:pt x="2" y="11"/>
                    <a:pt x="3" y="10"/>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1" name="ïṥlïḑê"/>
            <p:cNvSpPr/>
            <p:nvPr/>
          </p:nvSpPr>
          <p:spPr bwMode="auto">
            <a:xfrm>
              <a:off x="6327776" y="1412875"/>
              <a:ext cx="19050" cy="42863"/>
            </a:xfrm>
            <a:custGeom>
              <a:avLst/>
              <a:gdLst>
                <a:gd name="T0" fmla="*/ 2 w 6"/>
                <a:gd name="T1" fmla="*/ 12 h 13"/>
                <a:gd name="T2" fmla="*/ 4 w 6"/>
                <a:gd name="T3" fmla="*/ 7 h 13"/>
                <a:gd name="T4" fmla="*/ 6 w 6"/>
                <a:gd name="T5" fmla="*/ 3 h 13"/>
                <a:gd name="T6" fmla="*/ 3 w 6"/>
                <a:gd name="T7" fmla="*/ 2 h 13"/>
                <a:gd name="T8" fmla="*/ 1 w 6"/>
                <a:gd name="T9" fmla="*/ 6 h 13"/>
                <a:gd name="T10" fmla="*/ 0 w 6"/>
                <a:gd name="T11" fmla="*/ 11 h 13"/>
                <a:gd name="T12" fmla="*/ 2 w 6"/>
                <a:gd name="T13" fmla="*/ 12 h 13"/>
              </a:gdLst>
              <a:ahLst/>
              <a:cxnLst>
                <a:cxn ang="0">
                  <a:pos x="T0" y="T1"/>
                </a:cxn>
                <a:cxn ang="0">
                  <a:pos x="T2" y="T3"/>
                </a:cxn>
                <a:cxn ang="0">
                  <a:pos x="T4" y="T5"/>
                </a:cxn>
                <a:cxn ang="0">
                  <a:pos x="T6" y="T7"/>
                </a:cxn>
                <a:cxn ang="0">
                  <a:pos x="T8" y="T9"/>
                </a:cxn>
                <a:cxn ang="0">
                  <a:pos x="T10" y="T11"/>
                </a:cxn>
                <a:cxn ang="0">
                  <a:pos x="T12" y="T13"/>
                </a:cxn>
              </a:cxnLst>
              <a:rect l="0" t="0" r="r" b="b"/>
              <a:pathLst>
                <a:path w="6" h="13">
                  <a:moveTo>
                    <a:pt x="2" y="12"/>
                  </a:moveTo>
                  <a:cubicBezTo>
                    <a:pt x="3" y="11"/>
                    <a:pt x="4" y="9"/>
                    <a:pt x="4" y="7"/>
                  </a:cubicBezTo>
                  <a:cubicBezTo>
                    <a:pt x="5" y="6"/>
                    <a:pt x="5" y="4"/>
                    <a:pt x="6" y="3"/>
                  </a:cubicBezTo>
                  <a:cubicBezTo>
                    <a:pt x="6" y="1"/>
                    <a:pt x="4" y="0"/>
                    <a:pt x="3" y="2"/>
                  </a:cubicBezTo>
                  <a:cubicBezTo>
                    <a:pt x="2" y="3"/>
                    <a:pt x="2" y="5"/>
                    <a:pt x="1" y="6"/>
                  </a:cubicBezTo>
                  <a:cubicBezTo>
                    <a:pt x="0" y="8"/>
                    <a:pt x="0" y="9"/>
                    <a:pt x="0" y="11"/>
                  </a:cubicBezTo>
                  <a:cubicBezTo>
                    <a:pt x="0" y="12"/>
                    <a:pt x="1" y="13"/>
                    <a:pt x="2" y="12"/>
                  </a:cubicBezTo>
                  <a:close/>
                </a:path>
              </a:pathLst>
            </a:custGeom>
            <a:solidFill>
              <a:srgbClr val="00B9C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86"/>
                                        </p:tgtEl>
                                        <p:attrNameLst>
                                          <p:attrName>style.visibility</p:attrName>
                                        </p:attrNameLst>
                                      </p:cBhvr>
                                      <p:to>
                                        <p:strVal val="visible"/>
                                      </p:to>
                                    </p:set>
                                    <p:anim calcmode="lin" valueType="num">
                                      <p:cBhvr additive="base">
                                        <p:cTn id="7" dur="500" fill="hold"/>
                                        <p:tgtEl>
                                          <p:spTgt spid="186"/>
                                        </p:tgtEl>
                                        <p:attrNameLst>
                                          <p:attrName>ppt_x</p:attrName>
                                        </p:attrNameLst>
                                      </p:cBhvr>
                                      <p:tavLst>
                                        <p:tav tm="0">
                                          <p:val>
                                            <p:strVal val="0-#ppt_w/2"/>
                                          </p:val>
                                        </p:tav>
                                        <p:tav tm="100000">
                                          <p:val>
                                            <p:strVal val="#ppt_x"/>
                                          </p:val>
                                        </p:tav>
                                      </p:tavLst>
                                    </p:anim>
                                    <p:anim calcmode="lin" valueType="num">
                                      <p:cBhvr additive="base">
                                        <p:cTn id="8" dur="500" fill="hold"/>
                                        <p:tgtEl>
                                          <p:spTgt spid="1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27120" y="908120"/>
            <a:ext cx="10969200" cy="705600"/>
          </a:xfrm>
        </p:spPr>
        <p:txBody>
          <a:bodyPr/>
          <a:p>
            <a:r>
              <a:rPr lang="zh-CN" altLang="en-US"/>
              <a:t>俄乌战争与国际贸易付款风险</a:t>
            </a:r>
            <a:endParaRPr lang="zh-CN" altLang="en-US"/>
          </a:p>
        </p:txBody>
      </p:sp>
      <p:sp>
        <p:nvSpPr>
          <p:cNvPr id="3" name="内容占位符 2"/>
          <p:cNvSpPr>
            <a:spLocks noGrp="1"/>
          </p:cNvSpPr>
          <p:nvPr>
            <p:ph idx="1"/>
          </p:nvPr>
        </p:nvSpPr>
        <p:spPr>
          <a:xfrm>
            <a:off x="526415" y="1612900"/>
            <a:ext cx="9059545" cy="4636770"/>
          </a:xfrm>
        </p:spPr>
        <p:txBody>
          <a:bodyPr>
            <a:normAutofit fontScale="90000"/>
          </a:bodyPr>
          <a:p>
            <a:r>
              <a:rPr lang="zh-CN" altLang="en-US"/>
              <a:t>战争带来的法律风险，加之美国对俄罗斯的经济制裁是俄罗斯、乌克兰的货币贬值，我国企业在收款、付款方面遭遇风险。</a:t>
            </a:r>
            <a:endParaRPr lang="zh-CN" altLang="en-US"/>
          </a:p>
          <a:p>
            <a:pPr marL="0" indent="0">
              <a:buNone/>
            </a:pPr>
            <a:r>
              <a:rPr lang="zh-CN" altLang="en-US"/>
              <a:t>1.评估合同履行情况，当对方明确表示履行不能时，尚未发货的，根据实际可以选择取消发货；已经发货的可以退运或中转，必要时通过律师函等方式督促相对方履行。</a:t>
            </a:r>
            <a:endParaRPr lang="zh-CN" altLang="en-US"/>
          </a:p>
          <a:p>
            <a:pPr marL="0" indent="0">
              <a:buNone/>
            </a:pPr>
            <a:r>
              <a:rPr lang="zh-CN" altLang="en-US"/>
              <a:t>2.由于受到美国的经济制裁俄罗斯对美元大幅度贬值，若合同本身约定了美元、英镑、欧元支付，货币的支付可能收到的影响较大，建议沟通更换其他币种付款或者以向原交易相对方的债权人支付、向第三人履行等方式规避原本向相对方履行造成的损失；</a:t>
            </a:r>
            <a:endParaRPr lang="zh-CN" altLang="en-US"/>
          </a:p>
          <a:p>
            <a:pPr marL="0" indent="0">
              <a:buNone/>
            </a:pPr>
            <a:r>
              <a:rPr lang="zh-CN" altLang="en-US"/>
              <a:t>3.寻求替代产品如上下游产品、可替代产品应对产品价格波动、货物短缺造成的交易风险。也可以在出现损失初期通过交易标的的调整避免损失的扩大。</a:t>
            </a:r>
            <a:endParaRPr lang="zh-CN" altLang="en-US"/>
          </a:p>
          <a:p>
            <a:pPr marL="0" indent="0">
              <a:buNone/>
            </a:pPr>
            <a:r>
              <a:rPr lang="zh-CN" altLang="en-US"/>
              <a:t>4通过人民币支付依避免战争相关国家、经济制裁国家货币汇率波动对交易结算造成的影响。</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75" y="921455"/>
            <a:ext cx="10969200" cy="705600"/>
          </a:xfrm>
        </p:spPr>
        <p:txBody>
          <a:bodyPr/>
          <a:p>
            <a:r>
              <a:rPr lang="zh-CN" altLang="en-US"/>
              <a:t>俄乌战争与理赔风险</a:t>
            </a:r>
            <a:endParaRPr lang="zh-CN" altLang="en-US"/>
          </a:p>
        </p:txBody>
      </p:sp>
      <p:sp>
        <p:nvSpPr>
          <p:cNvPr id="3" name="内容占位符 2"/>
          <p:cNvSpPr>
            <a:spLocks noGrp="1"/>
          </p:cNvSpPr>
          <p:nvPr>
            <p:ph idx="1"/>
          </p:nvPr>
        </p:nvSpPr>
        <p:spPr/>
        <p:txBody>
          <a:bodyPr>
            <a:normAutofit/>
          </a:bodyPr>
          <a:p>
            <a:r>
              <a:rPr lang="zh-CN" altLang="en-US"/>
              <a:t>一般在不存在投保错误等下次情形的保险公司，且寄出货物是在战争发生之前的，保险公司能正常进行理赔。</a:t>
            </a:r>
            <a:endParaRPr lang="zh-CN" altLang="en-US"/>
          </a:p>
          <a:p>
            <a:r>
              <a:rPr lang="zh-CN" altLang="en-US"/>
              <a:t>海上货物运输保险可分为两大类，细分为五小类。</a:t>
            </a:r>
            <a:endParaRPr lang="zh-CN" altLang="en-US"/>
          </a:p>
          <a:p>
            <a:r>
              <a:rPr lang="zh-CN" altLang="en-US"/>
              <a:t>根据海上风险为海运环境导致，分为海上风险和外来风险。根据人力意志可分为自然灾害和意外事故；其中俄乌战争所导致的风险属于外来风险、意外事故。细分为外来风险中的特殊外来风险，平安险、水渍险、一切险不涵盖特殊外来风险，而附加先别须在投保主要先别后附加投保，不能单独投保。企业在投保战争险时应适当关注。</a:t>
            </a:r>
            <a:endParaRPr lang="zh-CN" altLang="en-US"/>
          </a:p>
          <a:p>
            <a:r>
              <a:rPr lang="zh-CN" altLang="en-US"/>
              <a:t>海洋货物保险的索赔时效为</a:t>
            </a:r>
            <a:r>
              <a:rPr lang="en-US" altLang="zh-CN"/>
              <a:t>2</a:t>
            </a:r>
            <a:r>
              <a:rPr lang="zh-CN" altLang="en-US"/>
              <a:t>年，从被保险货物在最后卸货港全部泄离运输工具后起算。</a:t>
            </a:r>
            <a:endParaRPr lang="zh-CN" altLang="en-US"/>
          </a:p>
          <a:p>
            <a:r>
              <a:rPr lang="zh-CN" altLang="en-US"/>
              <a:t>由于俄乌战争涉及经济制裁问题，企业要关注转运地、中转地是否落入制裁地区，根据可能的风险布局相应的经济制裁险。</a:t>
            </a:r>
            <a:endParaRPr lang="zh-CN" altLang="en-US"/>
          </a:p>
          <a:p>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423545" y="956945"/>
            <a:ext cx="10640060" cy="455930"/>
          </a:xfrm>
        </p:spPr>
        <p:txBody>
          <a:bodyPr>
            <a:normAutofit fontScale="90000"/>
          </a:bodyPr>
          <a:p>
            <a:r>
              <a:rPr lang="zh-CN" altLang="en-US"/>
              <a:t>案例</a:t>
            </a:r>
            <a:endParaRPr lang="zh-CN" altLang="en-US"/>
          </a:p>
        </p:txBody>
      </p:sp>
      <p:sp>
        <p:nvSpPr>
          <p:cNvPr id="3" name="内容占位符 2"/>
          <p:cNvSpPr>
            <a:spLocks noGrp="1"/>
          </p:cNvSpPr>
          <p:nvPr>
            <p:ph idx="1"/>
          </p:nvPr>
        </p:nvSpPr>
        <p:spPr>
          <a:xfrm>
            <a:off x="162560" y="1581785"/>
            <a:ext cx="11562080" cy="5367020"/>
          </a:xfrm>
        </p:spPr>
        <p:txBody>
          <a:bodyPr>
            <a:normAutofit/>
          </a:bodyPr>
          <a:p>
            <a:r>
              <a:rPr lang="zh-CN" altLang="en-US"/>
              <a:t>中国</a:t>
            </a:r>
            <a:r>
              <a:rPr lang="en-US" altLang="zh-CN"/>
              <a:t>A</a:t>
            </a:r>
            <a:r>
              <a:rPr lang="zh-CN" altLang="en-US"/>
              <a:t>公司与</a:t>
            </a:r>
            <a:r>
              <a:rPr lang="en-US" altLang="zh-CN"/>
              <a:t>B</a:t>
            </a:r>
            <a:r>
              <a:rPr lang="zh-CN" altLang="en-US"/>
              <a:t>公司签订网络设备国际货物买卖合同，</a:t>
            </a:r>
            <a:r>
              <a:rPr lang="en-US" altLang="zh-CN"/>
              <a:t>FOB</a:t>
            </a:r>
            <a:r>
              <a:rPr lang="zh-CN" altLang="en-US"/>
              <a:t>加拿大渥太华，合同签订后，</a:t>
            </a:r>
            <a:r>
              <a:rPr lang="en-US" altLang="zh-CN"/>
              <a:t>B</a:t>
            </a:r>
            <a:r>
              <a:rPr lang="zh-CN" altLang="en-US"/>
              <a:t>公司负责运输，委托</a:t>
            </a:r>
            <a:r>
              <a:rPr lang="en-US" altLang="zh-CN"/>
              <a:t>S</a:t>
            </a:r>
            <a:r>
              <a:rPr lang="zh-CN" altLang="en-US"/>
              <a:t>个公司运输，并与保险公司签订《国际货物运输预约保险启运通知书》，被保险人为</a:t>
            </a:r>
            <a:r>
              <a:rPr lang="en-US" altLang="zh-CN"/>
              <a:t>B</a:t>
            </a:r>
            <a:r>
              <a:rPr lang="zh-CN" altLang="en-US"/>
              <a:t>公司，并约定了贸易条件及航运线路渥太华</a:t>
            </a:r>
            <a:r>
              <a:rPr lang="en-US" altLang="zh-CN"/>
              <a:t>-</a:t>
            </a:r>
            <a:r>
              <a:rPr lang="zh-CN" altLang="en-US"/>
              <a:t>北京机场</a:t>
            </a:r>
            <a:r>
              <a:rPr lang="en-US" altLang="zh-CN"/>
              <a:t>-</a:t>
            </a:r>
            <a:r>
              <a:rPr lang="zh-CN" altLang="en-US"/>
              <a:t>天河机场</a:t>
            </a:r>
            <a:r>
              <a:rPr lang="en-US" altLang="zh-CN"/>
              <a:t>,</a:t>
            </a:r>
            <a:r>
              <a:rPr lang="zh-CN" altLang="en-US"/>
              <a:t>险种为一切险，通知书中的贸易术语为</a:t>
            </a:r>
            <a:r>
              <a:rPr lang="en-US" altLang="zh-CN"/>
              <a:t>Exwork</a:t>
            </a:r>
            <a:r>
              <a:rPr lang="zh-CN" altLang="en-US"/>
              <a:t>。</a:t>
            </a:r>
            <a:endParaRPr lang="zh-CN" altLang="en-US"/>
          </a:p>
          <a:p>
            <a:r>
              <a:rPr lang="en-US" altLang="zh-CN"/>
              <a:t>2021</a:t>
            </a:r>
            <a:r>
              <a:rPr lang="zh-CN" altLang="en-US"/>
              <a:t>年</a:t>
            </a:r>
            <a:r>
              <a:rPr lang="en-US" altLang="zh-CN"/>
              <a:t>11</a:t>
            </a:r>
            <a:r>
              <a:rPr lang="zh-CN" altLang="en-US"/>
              <a:t>月</a:t>
            </a:r>
            <a:r>
              <a:rPr lang="en-US" altLang="zh-CN"/>
              <a:t>15</a:t>
            </a:r>
            <a:r>
              <a:rPr lang="zh-CN" altLang="en-US"/>
              <a:t>日，</a:t>
            </a:r>
            <a:r>
              <a:rPr lang="en-US" altLang="zh-CN"/>
              <a:t>B</a:t>
            </a:r>
            <a:r>
              <a:rPr lang="zh-CN" altLang="en-US"/>
              <a:t>公司向保险公司支付了保费，</a:t>
            </a:r>
            <a:r>
              <a:rPr lang="en-US" altLang="zh-CN"/>
              <a:t>2021</a:t>
            </a:r>
            <a:r>
              <a:rPr lang="zh-CN" altLang="en-US"/>
              <a:t>年</a:t>
            </a:r>
            <a:r>
              <a:rPr lang="en-US" altLang="zh-CN"/>
              <a:t>11</a:t>
            </a:r>
            <a:r>
              <a:rPr lang="zh-CN" altLang="en-US"/>
              <a:t>月</a:t>
            </a:r>
            <a:r>
              <a:rPr lang="en-US" altLang="zh-CN"/>
              <a:t>16</a:t>
            </a:r>
            <a:r>
              <a:rPr lang="zh-CN" altLang="en-US"/>
              <a:t>日，被保险货物正在渥太华</a:t>
            </a:r>
            <a:r>
              <a:rPr lang="en-US" altLang="zh-CN"/>
              <a:t>S</a:t>
            </a:r>
            <a:r>
              <a:rPr lang="zh-CN" altLang="en-US"/>
              <a:t>公司被盗，同年</a:t>
            </a:r>
            <a:r>
              <a:rPr lang="en-US" altLang="zh-CN"/>
              <a:t>2</a:t>
            </a:r>
            <a:r>
              <a:rPr lang="zh-CN" altLang="en-US"/>
              <a:t>月</a:t>
            </a:r>
            <a:r>
              <a:rPr lang="en-US" altLang="zh-CN"/>
              <a:t>7</a:t>
            </a:r>
            <a:r>
              <a:rPr lang="zh-CN" altLang="en-US"/>
              <a:t>日，</a:t>
            </a:r>
            <a:r>
              <a:rPr lang="en-US" altLang="zh-CN"/>
              <a:t>B</a:t>
            </a:r>
            <a:r>
              <a:rPr lang="zh-CN" altLang="en-US"/>
              <a:t>公司将出险情况告知保险公司，同年</a:t>
            </a:r>
            <a:r>
              <a:rPr lang="en-US" altLang="zh-CN"/>
              <a:t>12</a:t>
            </a:r>
            <a:r>
              <a:rPr lang="zh-CN" altLang="en-US"/>
              <a:t>月</a:t>
            </a:r>
            <a:r>
              <a:rPr lang="en-US" altLang="zh-CN"/>
              <a:t>21</a:t>
            </a:r>
            <a:r>
              <a:rPr lang="zh-CN" altLang="en-US"/>
              <a:t>日，</a:t>
            </a:r>
            <a:r>
              <a:rPr lang="en-US" altLang="zh-CN"/>
              <a:t>B</a:t>
            </a:r>
            <a:r>
              <a:rPr lang="zh-CN" altLang="en-US"/>
              <a:t>公司向保险公司索赔，而保险公司以</a:t>
            </a:r>
            <a:r>
              <a:rPr lang="en-US" altLang="zh-CN"/>
              <a:t>B</a:t>
            </a:r>
            <a:r>
              <a:rPr lang="zh-CN" altLang="en-US"/>
              <a:t>公司不具有保险利益主张保险合同无效；</a:t>
            </a:r>
            <a:r>
              <a:rPr lang="en-US" altLang="zh-CN"/>
              <a:t>B</a:t>
            </a:r>
            <a:r>
              <a:rPr lang="zh-CN" altLang="en-US"/>
              <a:t>公司向法院起诉后法院认为本案的核心为合同约定的贸易术语，因为贸易术语决定了风险转移，也就决定了</a:t>
            </a:r>
            <a:r>
              <a:rPr lang="en-US" altLang="zh-CN"/>
              <a:t>B</a:t>
            </a:r>
            <a:r>
              <a:rPr lang="zh-CN" altLang="en-US"/>
              <a:t>公司对货物的保险利益。</a:t>
            </a:r>
            <a:r>
              <a:rPr lang="en-US" altLang="zh-CN"/>
              <a:t>FOB</a:t>
            </a:r>
            <a:r>
              <a:rPr lang="zh-CN" altLang="en-US"/>
              <a:t>贸易术语下货物的风险自转运港装上船之后转移给买家也就是在装船之后</a:t>
            </a:r>
            <a:r>
              <a:rPr lang="en-US" altLang="zh-CN"/>
              <a:t>B</a:t>
            </a:r>
            <a:r>
              <a:rPr lang="zh-CN" altLang="en-US"/>
              <a:t>公司才获得货物的保险利益，因此装船之前货物所受损害导致的损失，因此</a:t>
            </a:r>
            <a:r>
              <a:rPr lang="en-US" altLang="zh-CN"/>
              <a:t>B</a:t>
            </a:r>
            <a:r>
              <a:rPr lang="zh-CN" altLang="en-US"/>
              <a:t>公司只能就货物的损失要求卖方承担责任。保险公司合同所载明的贸易术语与买卖合同的贸易术语不一致，</a:t>
            </a:r>
            <a:r>
              <a:rPr lang="en-US" altLang="zh-CN"/>
              <a:t>B</a:t>
            </a:r>
            <a:r>
              <a:rPr lang="zh-CN" altLang="en-US"/>
              <a:t>公司不能以此主张货物风险为转移，应以买卖合同为准，法院依据《保险法》第</a:t>
            </a:r>
            <a:r>
              <a:rPr lang="en-US" altLang="zh-CN"/>
              <a:t>12</a:t>
            </a:r>
            <a:r>
              <a:rPr lang="zh-CN" altLang="en-US"/>
              <a:t>条</a:t>
            </a:r>
            <a:r>
              <a:rPr lang="en-US" altLang="zh-CN"/>
              <a:t>“</a:t>
            </a:r>
            <a:r>
              <a:rPr lang="zh-CN" altLang="en-US"/>
              <a:t>投保人对保险标的不具有可保利益的，保险合同无效</a:t>
            </a:r>
            <a:r>
              <a:rPr lang="en-US" altLang="zh-CN"/>
              <a:t>”</a:t>
            </a:r>
            <a:r>
              <a:rPr lang="zh-CN" altLang="en-US"/>
              <a:t>，没有支持原告的诉讼请求。</a:t>
            </a:r>
            <a:endParaRPr lang="zh-CN" altLang="en-US"/>
          </a:p>
          <a:p>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93370" y="1279525"/>
            <a:ext cx="7525385" cy="5579110"/>
          </a:xfrm>
        </p:spPr>
        <p:txBody>
          <a:bodyPr>
            <a:normAutofit lnSpcReduction="10000"/>
          </a:bodyPr>
          <a:p>
            <a:pPr>
              <a:lnSpc>
                <a:spcPct val="150000"/>
              </a:lnSpc>
            </a:pPr>
            <a:r>
              <a:rPr lang="zh-CN" altLang="en-US">
                <a:sym typeface="+mn-ea"/>
              </a:rPr>
              <a:t>在</a:t>
            </a:r>
            <a:r>
              <a:rPr lang="en-US" altLang="zh-CN">
                <a:sym typeface="+mn-ea"/>
              </a:rPr>
              <a:t>FOB</a:t>
            </a:r>
            <a:r>
              <a:rPr lang="zh-CN" altLang="en-US">
                <a:sym typeface="+mn-ea"/>
              </a:rPr>
              <a:t>贸易术语下，买方投保时虽然对货物没有保险利益，但这种保险利益可以视为预期的保险利益，在保险然对货物具有预期保险利益时，保险合同在订立时生效。然而在货物毁损灭失的情况下，本案中在风险转移之前货物被盗，则买家当然丧失的货物的保险利益，因而保险合同失效。</a:t>
            </a:r>
            <a:endParaRPr lang="zh-CN" altLang="en-US"/>
          </a:p>
          <a:p>
            <a:pPr>
              <a:lnSpc>
                <a:spcPct val="150000"/>
              </a:lnSpc>
            </a:pPr>
            <a:endParaRPr lang="zh-CN" altLang="en-US">
              <a:sym typeface="+mn-ea"/>
            </a:endParaRPr>
          </a:p>
          <a:p>
            <a:pPr>
              <a:lnSpc>
                <a:spcPct val="150000"/>
              </a:lnSpc>
            </a:pPr>
            <a:r>
              <a:rPr lang="zh-CN" altLang="en-US">
                <a:sym typeface="+mn-ea"/>
              </a:rPr>
              <a:t>因此企业在交易过程中也应留意承保方与贸易术语，以及损害发生的时间是在风险转移之前还是之后，避免触发保险人基于保险法第</a:t>
            </a:r>
            <a:r>
              <a:rPr lang="en-US" altLang="zh-CN">
                <a:sym typeface="+mn-ea"/>
              </a:rPr>
              <a:t>12</a:t>
            </a:r>
            <a:r>
              <a:rPr lang="zh-CN" altLang="en-US">
                <a:sym typeface="+mn-ea"/>
              </a:rPr>
              <a:t>条主张保险合同无效拒绝理赔。对于出口企业，战争问题的影响往往发生的货物装船之后，因而风险由买方控制。</a:t>
            </a:r>
            <a:endParaRPr lang="zh-CN" altLang="en-US"/>
          </a:p>
          <a:p>
            <a:endParaRPr lang="zh-CN" altLang="en-US"/>
          </a:p>
        </p:txBody>
      </p:sp>
      <p:pic>
        <p:nvPicPr>
          <p:cNvPr id="4" name="图片 3" descr="&amp;pky96172372752&amp;water&amp;"/>
          <p:cNvPicPr>
            <a:picLocks noChangeAspect="1"/>
          </p:cNvPicPr>
          <p:nvPr/>
        </p:nvPicPr>
        <p:blipFill>
          <a:blip r:embed="rId1"/>
          <a:stretch>
            <a:fillRect/>
          </a:stretch>
        </p:blipFill>
        <p:spPr>
          <a:xfrm>
            <a:off x="7508875" y="3103880"/>
            <a:ext cx="4547235" cy="257873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5" name="标题 4"/>
          <p:cNvSpPr>
            <a:spLocks noGrp="1"/>
          </p:cNvSpPr>
          <p:nvPr>
            <p:ph type="ctrTitle" hasCustomPrompt="1"/>
            <p:custDataLst>
              <p:tags r:id="rId1"/>
            </p:custDataLst>
          </p:nvPr>
        </p:nvSpPr>
        <p:spPr>
          <a:xfrm>
            <a:off x="1820545" y="1997075"/>
            <a:ext cx="3975100" cy="1666240"/>
          </a:xfrm>
        </p:spPr>
        <p:txBody>
          <a:bodyPr vert="horz" lIns="90000" tIns="46800" rIns="90000" bIns="46800" anchor="b">
            <a:normAutofit fontScale="90000"/>
          </a:bodyPr>
          <a:p>
            <a:pPr marL="0" marR="0" indent="0" algn="l" defTabSz="914400" rtl="0" eaLnBrk="1" fontAlgn="auto" latinLnBrk="0" hangingPunct="1">
              <a:lnSpc>
                <a:spcPct val="120000"/>
              </a:lnSpc>
              <a:spcBef>
                <a:spcPct val="0"/>
              </a:spcBef>
              <a:spcAft>
                <a:spcPct val="0"/>
              </a:spcAft>
              <a:buClrTx/>
              <a:buSzTx/>
              <a:buFontTx/>
              <a:buNone/>
            </a:pPr>
            <a:r>
              <a:rPr kumimoji="0" lang="zh-CN" altLang="en-US" sz="8000" b="1" i="0" u="none" strike="noStrike" kern="1200" cap="none" spc="200" normalizeH="0" baseline="0" noProof="1" dirty="0">
                <a:solidFill>
                  <a:schemeClr val="tx1"/>
                </a:solidFill>
                <a:uFillTx/>
                <a:latin typeface="等线" panose="02010600030101010101" pitchFamily="2" charset="-122"/>
                <a:ea typeface="等线" panose="02010600030101010101" pitchFamily="2" charset="-122"/>
                <a:cs typeface="+mj-cs"/>
              </a:rPr>
              <a:t>谢谢！！</a:t>
            </a:r>
            <a:endParaRPr kumimoji="0" lang="zh-CN" altLang="en-US" sz="8000" b="1" i="0" u="none" strike="noStrike" kern="1200" cap="none" spc="200" normalizeH="0" baseline="0" noProof="1" dirty="0">
              <a:solidFill>
                <a:schemeClr val="tx1"/>
              </a:solidFill>
              <a:uFillTx/>
              <a:latin typeface="等线" panose="02010600030101010101" pitchFamily="2" charset="-122"/>
              <a:ea typeface="等线" panose="02010600030101010101" pitchFamily="2" charset="-122"/>
              <a:cs typeface="+mj-cs"/>
            </a:endParaRPr>
          </a:p>
        </p:txBody>
      </p:sp>
      <p:sp>
        <p:nvSpPr>
          <p:cNvPr id="2" name="文本占位符 1"/>
          <p:cNvSpPr>
            <a:spLocks noGrp="1"/>
          </p:cNvSpPr>
          <p:nvPr>
            <p:ph type="body" sz="quarter" idx="11"/>
          </p:nvPr>
        </p:nvSpPr>
        <p:spPr>
          <a:xfrm>
            <a:off x="7805420" y="4895215"/>
            <a:ext cx="2959100" cy="792480"/>
          </a:xfrm>
        </p:spPr>
        <p:txBody>
          <a:bodyPr>
            <a:noAutofit/>
          </a:bodyPr>
          <a:p>
            <a:pPr marL="0" marR="0" indent="0" algn="l" defTabSz="914400" rtl="0" eaLnBrk="1" fontAlgn="auto" latinLnBrk="0" hangingPunct="1">
              <a:lnSpc>
                <a:spcPct val="120000"/>
              </a:lnSpc>
              <a:spcBef>
                <a:spcPts val="0"/>
              </a:spcBef>
              <a:spcAft>
                <a:spcPts val="1000"/>
              </a:spcAft>
              <a:buClrTx/>
              <a:buSzTx/>
              <a:buFont typeface="Arial" panose="020B0604020202020204" pitchFamily="34" charset="0"/>
              <a:buNone/>
            </a:pPr>
            <a:r>
              <a:rPr kumimoji="0" lang="en-US" altLang="zh-CN" sz="1500" b="1" i="0" u="none" strike="noStrike" kern="1200" cap="none" spc="150" normalizeH="0" baseline="0" noProof="1">
                <a:solidFill>
                  <a:schemeClr val="tx1">
                    <a:lumMod val="75000"/>
                    <a:lumOff val="25000"/>
                  </a:schemeClr>
                </a:solidFill>
                <a:uFillTx/>
                <a:latin typeface="微软雅黑" panose="020B0503020204020204" charset="-122"/>
                <a:ea typeface="微软雅黑" panose="020B0503020204020204" charset="-122"/>
                <a:cs typeface="+mn-cs"/>
              </a:rPr>
              <a:t>              </a:t>
            </a:r>
            <a:r>
              <a:rPr kumimoji="0" lang="zh-CN" altLang="en-US" sz="1500" b="1" i="0" u="none" strike="noStrike" kern="1200" cap="none" spc="150" normalizeH="0" baseline="0" noProof="1">
                <a:solidFill>
                  <a:schemeClr val="tx1">
                    <a:lumMod val="75000"/>
                    <a:lumOff val="25000"/>
                  </a:schemeClr>
                </a:solidFill>
                <a:uFillTx/>
                <a:latin typeface="微软雅黑" panose="020B0503020204020204" charset="-122"/>
                <a:ea typeface="微软雅黑" panose="020B0503020204020204" charset="-122"/>
                <a:cs typeface="+mn-cs"/>
              </a:rPr>
              <a:t>刘馨泽律师</a:t>
            </a:r>
            <a:endParaRPr kumimoji="0" lang="zh-CN" altLang="en-US" sz="1500" b="1" i="0" u="none" strike="noStrike" kern="1200" cap="none" spc="150" normalizeH="0" baseline="0" noProof="1">
              <a:solidFill>
                <a:schemeClr val="tx1">
                  <a:lumMod val="75000"/>
                  <a:lumOff val="25000"/>
                </a:schemeClr>
              </a:solidFill>
              <a:uFillTx/>
              <a:latin typeface="微软雅黑" panose="020B0503020204020204" charset="-122"/>
              <a:ea typeface="微软雅黑" panose="020B0503020204020204" charset="-122"/>
              <a:cs typeface="+mn-cs"/>
            </a:endParaRPr>
          </a:p>
          <a:p>
            <a:pPr marL="0" marR="0" indent="0" algn="l" defTabSz="914400" rtl="0" eaLnBrk="1" fontAlgn="auto" latinLnBrk="0" hangingPunct="1">
              <a:lnSpc>
                <a:spcPct val="120000"/>
              </a:lnSpc>
              <a:spcBef>
                <a:spcPts val="0"/>
              </a:spcBef>
              <a:spcAft>
                <a:spcPts val="1000"/>
              </a:spcAft>
              <a:buClrTx/>
              <a:buSzTx/>
              <a:buFont typeface="Arial" panose="020B0604020202020204" pitchFamily="34" charset="0"/>
              <a:buNone/>
            </a:pPr>
            <a:r>
              <a:rPr kumimoji="0" lang="en-US" altLang="zh-CN" sz="1500" b="1" i="0" u="none" strike="noStrike" kern="1200" cap="none" spc="150" normalizeH="0" baseline="0" noProof="1">
                <a:solidFill>
                  <a:schemeClr val="tx1">
                    <a:lumMod val="75000"/>
                    <a:lumOff val="25000"/>
                  </a:schemeClr>
                </a:solidFill>
                <a:uFillTx/>
                <a:latin typeface="微软雅黑" panose="020B0503020204020204" charset="-122"/>
                <a:ea typeface="微软雅黑" panose="020B0503020204020204" charset="-122"/>
                <a:cs typeface="+mn-cs"/>
              </a:rPr>
              <a:t>liuxinze@polywelllaw.cn</a:t>
            </a:r>
            <a:endParaRPr kumimoji="0" lang="en-US" altLang="zh-CN" sz="1500" b="1" i="0" u="none" strike="noStrike" kern="1200" cap="none" spc="150" normalizeH="0" baseline="0" noProof="1">
              <a:solidFill>
                <a:schemeClr val="tx1">
                  <a:lumMod val="75000"/>
                  <a:lumOff val="25000"/>
                </a:schemeClr>
              </a:solidFill>
              <a:uFillTx/>
              <a:latin typeface="微软雅黑" panose="020B0503020204020204" charset="-122"/>
              <a:ea typeface="微软雅黑" panose="020B0503020204020204" charset="-122"/>
              <a:cs typeface="+mn-cs"/>
            </a:endParaRPr>
          </a:p>
        </p:txBody>
      </p:sp>
      <p:sp>
        <p:nvSpPr>
          <p:cNvPr id="9" name="文本框 8"/>
          <p:cNvSpPr txBox="1"/>
          <p:nvPr/>
        </p:nvSpPr>
        <p:spPr>
          <a:xfrm>
            <a:off x="7298750" y="4000779"/>
            <a:ext cx="3465830" cy="398780"/>
          </a:xfrm>
          <a:prstGeom prst="rect">
            <a:avLst/>
          </a:prstGeom>
          <a:noFill/>
        </p:spPr>
        <p:txBody>
          <a:bodyPr wrap="none" rtlCol="0">
            <a:spAutoFit/>
          </a:bodyPr>
          <a:p>
            <a:r>
              <a:rPr lang="en-US" altLang="zh-CN" sz="1800" dirty="0" smtClean="0">
                <a:solidFill>
                  <a:schemeClr val="bg1"/>
                </a:solidFill>
                <a:latin typeface="微软雅黑" panose="020B0503020204020204" charset="-122"/>
                <a:ea typeface="微软雅黑" panose="020B0503020204020204" charset="-122"/>
              </a:rPr>
              <a:t>      </a:t>
            </a:r>
            <a:r>
              <a:rPr lang="en-US" altLang="zh-CN" sz="2000" dirty="0" smtClean="0">
                <a:solidFill>
                  <a:schemeClr val="tx1"/>
                </a:soli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华文中宋" panose="02010600040101010101" pitchFamily="2" charset="-122"/>
              </a:rPr>
              <a:t> </a:t>
            </a:r>
            <a:r>
              <a:rPr lang="zh-CN" altLang="en-US" sz="2000" dirty="0" smtClean="0">
                <a:solidFill>
                  <a:schemeClr val="tx1"/>
                </a:soli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华文中宋" panose="02010600040101010101" pitchFamily="2" charset="-122"/>
              </a:rPr>
              <a:t>北京市保利威律师事务所</a:t>
            </a:r>
            <a:endParaRPr lang="zh-CN" altLang="en-US" sz="2000" dirty="0" smtClean="0">
              <a:solidFill>
                <a:schemeClr val="tx1"/>
              </a:solidFill>
              <a:effectLst>
                <a:outerShdw blurRad="38100" dist="19050" dir="2700000" algn="tl" rotWithShape="0">
                  <a:schemeClr val="dk1">
                    <a:alpha val="40000"/>
                  </a:schemeClr>
                </a:outerShdw>
              </a:effectLst>
              <a:latin typeface="华文中宋" panose="02010600040101010101" pitchFamily="2" charset="-122"/>
              <a:ea typeface="华文中宋" panose="02010600040101010101" pitchFamily="2" charset="-122"/>
              <a:cs typeface="华文中宋" panose="02010600040101010101" pitchFamily="2" charset="-122"/>
            </a:endParaRPr>
          </a:p>
        </p:txBody>
      </p:sp>
      <p:pic>
        <p:nvPicPr>
          <p:cNvPr id="3" name="图片 2" descr="318edb38f79a06c345f6e40d9cd41de"/>
          <p:cNvPicPr>
            <a:picLocks noChangeAspect="1"/>
          </p:cNvPicPr>
          <p:nvPr/>
        </p:nvPicPr>
        <p:blipFill>
          <a:blip r:embed="rId2"/>
          <a:stretch>
            <a:fillRect/>
          </a:stretch>
        </p:blipFill>
        <p:spPr>
          <a:xfrm>
            <a:off x="8637905" y="2121535"/>
            <a:ext cx="1294765" cy="1294765"/>
          </a:xfrm>
          <a:prstGeom prst="rect">
            <a:avLst/>
          </a:prstGeom>
        </p:spPr>
      </p:pic>
      <p:sp>
        <p:nvSpPr>
          <p:cNvPr id="7" name="文本框 6"/>
          <p:cNvSpPr txBox="1"/>
          <p:nvPr/>
        </p:nvSpPr>
        <p:spPr>
          <a:xfrm>
            <a:off x="8759825" y="3663315"/>
            <a:ext cx="1426210" cy="337185"/>
          </a:xfrm>
          <a:prstGeom prst="rect">
            <a:avLst/>
          </a:prstGeom>
          <a:noFill/>
        </p:spPr>
        <p:txBody>
          <a:bodyPr wrap="square" rtlCol="0">
            <a:spAutoFit/>
          </a:bodyPr>
          <a:p>
            <a:r>
              <a:rPr lang="zh-CN" altLang="en-US" sz="1600" b="1">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rPr>
              <a:t>扫码关注</a:t>
            </a:r>
            <a:endParaRPr lang="zh-CN" altLang="en-US" sz="1600" b="1">
              <a:solidFill>
                <a:schemeClr val="tx1"/>
              </a:solidFill>
              <a:effectLst>
                <a:outerShdw blurRad="38100" dist="19050" dir="2700000" algn="tl" rotWithShape="0">
                  <a:schemeClr val="dk1">
                    <a:alpha val="40000"/>
                  </a:schemeClr>
                </a:outerShdw>
              </a:effectLst>
              <a:latin typeface="黑体" panose="02010609060101010101" charset="-122"/>
              <a:ea typeface="黑体" panose="02010609060101010101" charset="-122"/>
            </a:endParaRPr>
          </a:p>
        </p:txBody>
      </p: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11575" y="819220"/>
            <a:ext cx="10969200" cy="705600"/>
          </a:xfrm>
        </p:spPr>
        <p:txBody>
          <a:bodyPr/>
          <a:p>
            <a:r>
              <a:rPr lang="zh-CN" altLang="en-US" sz="3200"/>
              <a:t>俄乌背景</a:t>
            </a:r>
            <a:endParaRPr lang="zh-CN" altLang="en-US" sz="3200"/>
          </a:p>
        </p:txBody>
      </p:sp>
      <p:sp>
        <p:nvSpPr>
          <p:cNvPr id="3" name="内容占位符 2"/>
          <p:cNvSpPr>
            <a:spLocks noGrp="1"/>
          </p:cNvSpPr>
          <p:nvPr>
            <p:ph idx="1"/>
          </p:nvPr>
        </p:nvSpPr>
        <p:spPr>
          <a:xfrm>
            <a:off x="4171950" y="1615440"/>
            <a:ext cx="7663815" cy="4820285"/>
          </a:xfrm>
        </p:spPr>
        <p:txBody>
          <a:bodyPr>
            <a:noAutofit/>
          </a:bodyPr>
          <a:p>
            <a:r>
              <a:rPr lang="zh-CN" altLang="en-US"/>
              <a:t>自</a:t>
            </a:r>
            <a:r>
              <a:rPr lang="en-US" altLang="zh-CN"/>
              <a:t>2022</a:t>
            </a:r>
            <a:r>
              <a:rPr lang="zh-CN" altLang="en-US"/>
              <a:t>年</a:t>
            </a:r>
            <a:r>
              <a:rPr lang="en-US" altLang="zh-CN"/>
              <a:t>2</a:t>
            </a:r>
            <a:r>
              <a:rPr lang="zh-CN" altLang="en-US"/>
              <a:t>月普京宣布俄罗斯将开始对在乌克兰顿巴斯地区采取特别军事行动，自此一场战争就此拉卡序幕。</a:t>
            </a:r>
            <a:endParaRPr lang="zh-CN" altLang="en-US"/>
          </a:p>
          <a:p>
            <a:r>
              <a:rPr lang="zh-CN" altLang="en-US"/>
              <a:t>俄乌战争的影响下，2月24日，美国总统拜登发表讲话称，俄罗斯在美国的所有资产都将被冻结，美国和欧盟27国外，英国、加拿大、日本、韩国也在俄乌开打后陆续宣布了新的对俄制裁措施或表示将参与对俄罗斯的国际制裁。</a:t>
            </a:r>
            <a:endParaRPr lang="zh-CN" altLang="en-US"/>
          </a:p>
          <a:p>
            <a:r>
              <a:rPr lang="zh-CN" altLang="en-US">
                <a:sym typeface="+mn-ea"/>
              </a:rPr>
              <a:t>虽然俄乌双方开始寻求谈判，以使俄方撤军，但目前和谈趋势上不明朗，俄乌战争对乌克兰当地的社会局势造成了重创，当地经济一度陷入瘫痪，当地经济和社会的复苏还需要一段时间。我国贸易领域企业在经营过程中也遭遇了相应困难。</a:t>
            </a:r>
            <a:endParaRPr lang="zh-CN" altLang="en-US">
              <a:sym typeface="+mn-ea"/>
            </a:endParaRPr>
          </a:p>
          <a:p>
            <a:r>
              <a:rPr lang="zh-CN" altLang="en-US">
                <a:sym typeface="+mn-ea"/>
              </a:rPr>
              <a:t>本期形势报告会将就企业在俄乌战争形势下国际贸易风险的应对进行讲解。</a:t>
            </a:r>
            <a:endParaRPr lang="zh-CN" altLang="en-US">
              <a:sym typeface="+mn-ea"/>
            </a:endParaRPr>
          </a:p>
          <a:p>
            <a:endParaRPr lang="zh-CN" altLang="en-US">
              <a:sym typeface="+mn-ea"/>
            </a:endParaRPr>
          </a:p>
        </p:txBody>
      </p:sp>
      <p:pic>
        <p:nvPicPr>
          <p:cNvPr id="4" name="图片 3" descr="&amp;pky93172372768&amp;"/>
          <p:cNvPicPr>
            <a:picLocks noChangeAspect="1"/>
          </p:cNvPicPr>
          <p:nvPr/>
        </p:nvPicPr>
        <p:blipFill>
          <a:blip r:embed="rId1"/>
          <a:stretch>
            <a:fillRect/>
          </a:stretch>
        </p:blipFill>
        <p:spPr>
          <a:xfrm>
            <a:off x="-432435" y="2588260"/>
            <a:ext cx="5298440" cy="34226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38175" y="962025"/>
            <a:ext cx="6669405" cy="358140"/>
          </a:xfrm>
          <a:solidFill>
            <a:schemeClr val="bg1">
              <a:alpha val="62000"/>
            </a:schemeClr>
          </a:solidFill>
        </p:spPr>
        <p:txBody>
          <a:bodyPr>
            <a:normAutofit fontScale="90000"/>
          </a:bodyPr>
          <a:p>
            <a:r>
              <a:rPr lang="zh-CN" altLang="en-US" sz="2800"/>
              <a:t>受影响后收货人提货问题</a:t>
            </a:r>
            <a:endParaRPr lang="zh-CN" altLang="en-US" sz="2800"/>
          </a:p>
        </p:txBody>
      </p:sp>
      <p:sp>
        <p:nvSpPr>
          <p:cNvPr id="3" name="内容占位符 2"/>
          <p:cNvSpPr>
            <a:spLocks noGrp="1"/>
          </p:cNvSpPr>
          <p:nvPr>
            <p:ph idx="1"/>
          </p:nvPr>
        </p:nvSpPr>
        <p:spPr>
          <a:xfrm>
            <a:off x="577215" y="1471295"/>
            <a:ext cx="11037570" cy="5024120"/>
          </a:xfrm>
        </p:spPr>
        <p:txBody>
          <a:bodyPr>
            <a:noAutofit/>
          </a:bodyPr>
          <a:p>
            <a:pPr algn="l">
              <a:buClrTx/>
              <a:buSzTx/>
            </a:pPr>
            <a:r>
              <a:rPr lang="zh-CN" altLang="en-US" sz="1800">
                <a:sym typeface="+mn-lt"/>
              </a:rPr>
              <a:t>CIF、CFR、FOB：货物在装运港装运上船时风险已经转移，卖家不承担风险转移之后买家因无法提货造成的损失；</a:t>
            </a:r>
            <a:endParaRPr lang="zh-CN" altLang="en-US" sz="1800">
              <a:sym typeface="+mn-lt"/>
            </a:endParaRPr>
          </a:p>
          <a:p>
            <a:pPr algn="l">
              <a:buClrTx/>
              <a:buSzTx/>
            </a:pPr>
            <a:r>
              <a:rPr lang="zh-CN" altLang="en-US" sz="1800"/>
              <a:t>DAP、DPU、DDP：卖方须援引不可抗力力条款解除合同以免除交货责任或中止履行合同。</a:t>
            </a:r>
            <a:endParaRPr lang="zh-CN" altLang="en-US" sz="1800"/>
          </a:p>
          <a:p>
            <a:pPr algn="l">
              <a:buClrTx/>
              <a:buSzTx/>
            </a:pPr>
            <a:r>
              <a:rPr lang="zh-CN" altLang="en-US" sz="1800"/>
              <a:t>由于俄乌战争在爆发之前就存在多年的剑拔弩张的局势，该战争是否构成无可抗力取决于合同适用的法律。</a:t>
            </a:r>
            <a:endParaRPr lang="zh-CN" altLang="en-US" sz="1800"/>
          </a:p>
          <a:p>
            <a:pPr algn="l">
              <a:buClrTx/>
              <a:buSzTx/>
            </a:pPr>
            <a:r>
              <a:rPr lang="zh-CN" altLang="en-US" sz="1800">
                <a:sym typeface="+mn-ea"/>
              </a:rPr>
              <a:t>不可抗力的定义：</a:t>
            </a:r>
            <a:endParaRPr lang="zh-CN" altLang="en-US" sz="1800">
              <a:sym typeface="+mn-ea"/>
            </a:endParaRPr>
          </a:p>
          <a:p>
            <a:pPr lvl="2" algn="l" defTabSz="914400">
              <a:lnSpc>
                <a:spcPct val="130000"/>
              </a:lnSpc>
              <a:spcAft>
                <a:spcPts val="1000"/>
              </a:spcAft>
              <a:buClrTx/>
              <a:buSzTx/>
              <a:buChar char="●"/>
            </a:pPr>
            <a:r>
              <a:rPr lang="zh-CN" altLang="en-US" sz="1800"/>
              <a:t>交易中涉及俄罗斯要素较多 适用《联合国国际货物销售合同公约》（CISG）第七十九条第一款之规定“当事人对不履行义务，不负责任，如果他能证明此种不履行义务，是由于某种非他所能控制的障碍，而且对于这种障碍，没有理由预期他在订立合同时能考虑到或能避免或克服它或它的后果”</a:t>
            </a:r>
            <a:endParaRPr lang="zh-CN" altLang="en-US" sz="1800"/>
          </a:p>
          <a:p>
            <a:pPr lvl="2" algn="l" defTabSz="914400">
              <a:lnSpc>
                <a:spcPct val="130000"/>
              </a:lnSpc>
              <a:spcAft>
                <a:spcPts val="1000"/>
              </a:spcAft>
              <a:buClrTx/>
              <a:buSzTx/>
              <a:buChar char="●"/>
            </a:pPr>
            <a:r>
              <a:rPr lang="zh-CN" altLang="en-US" sz="1800">
                <a:sym typeface="+mn-lt"/>
              </a:rPr>
              <a:t>“非同寻常的，在特定条件下不可避免，而且与债务人的活动有关的外部因素”（俄联邦最高法院依据俄民法典的解释）；</a:t>
            </a:r>
            <a:endParaRPr lang="zh-CN" altLang="en-US" sz="1800">
              <a:sym typeface="+mn-lt"/>
            </a:endParaRPr>
          </a:p>
          <a:p>
            <a:pPr>
              <a:buNone/>
            </a:pPr>
            <a:endParaRPr lang="zh-CN" altLang="en-US" sz="1800">
              <a:sym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 name="0325ffcf-6a5e-491b-bff5-12d51f0a9fbf"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p:cNvGrpSpPr>
            <a:grpSpLocks noChangeAspect="1"/>
          </p:cNvGrpSpPr>
          <p:nvPr>
            <p:custDataLst>
              <p:tags r:id="rId1"/>
            </p:custDataLst>
          </p:nvPr>
        </p:nvGrpSpPr>
        <p:grpSpPr>
          <a:xfrm>
            <a:off x="7355205" y="1945005"/>
            <a:ext cx="5002530" cy="3692525"/>
            <a:chOff x="3252788" y="1681163"/>
            <a:chExt cx="5688013" cy="3495675"/>
          </a:xfrm>
        </p:grpSpPr>
        <p:sp>
          <p:nvSpPr>
            <p:cNvPr id="7" name="îsļíḑè"/>
            <p:cNvSpPr/>
            <p:nvPr/>
          </p:nvSpPr>
          <p:spPr bwMode="auto">
            <a:xfrm>
              <a:off x="3252788" y="2646363"/>
              <a:ext cx="1657350" cy="2235200"/>
            </a:xfrm>
            <a:custGeom>
              <a:avLst/>
              <a:gdLst>
                <a:gd name="T0" fmla="*/ 459 w 745"/>
                <a:gd name="T1" fmla="*/ 173 h 1006"/>
                <a:gd name="T2" fmla="*/ 277 w 745"/>
                <a:gd name="T3" fmla="*/ 261 h 1006"/>
                <a:gd name="T4" fmla="*/ 213 w 745"/>
                <a:gd name="T5" fmla="*/ 506 h 1006"/>
                <a:gd name="T6" fmla="*/ 459 w 745"/>
                <a:gd name="T7" fmla="*/ 833 h 1006"/>
                <a:gd name="T8" fmla="*/ 708 w 745"/>
                <a:gd name="T9" fmla="*/ 782 h 1006"/>
                <a:gd name="T10" fmla="*/ 708 w 745"/>
                <a:gd name="T11" fmla="*/ 956 h 1006"/>
                <a:gd name="T12" fmla="*/ 439 w 745"/>
                <a:gd name="T13" fmla="*/ 1006 h 1006"/>
                <a:gd name="T14" fmla="*/ 113 w 745"/>
                <a:gd name="T15" fmla="*/ 876 h 1006"/>
                <a:gd name="T16" fmla="*/ 0 w 745"/>
                <a:gd name="T17" fmla="*/ 505 h 1006"/>
                <a:gd name="T18" fmla="*/ 55 w 745"/>
                <a:gd name="T19" fmla="*/ 237 h 1006"/>
                <a:gd name="T20" fmla="*/ 215 w 745"/>
                <a:gd name="T21" fmla="*/ 62 h 1006"/>
                <a:gd name="T22" fmla="*/ 459 w 745"/>
                <a:gd name="T23" fmla="*/ 0 h 1006"/>
                <a:gd name="T24" fmla="*/ 745 w 745"/>
                <a:gd name="T25" fmla="*/ 69 h 1006"/>
                <a:gd name="T26" fmla="*/ 678 w 745"/>
                <a:gd name="T27" fmla="*/ 238 h 1006"/>
                <a:gd name="T28" fmla="*/ 568 w 745"/>
                <a:gd name="T29" fmla="*/ 192 h 1006"/>
                <a:gd name="T30" fmla="*/ 459 w 745"/>
                <a:gd name="T31" fmla="*/ 173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5" h="1006">
                  <a:moveTo>
                    <a:pt x="459" y="173"/>
                  </a:moveTo>
                  <a:cubicBezTo>
                    <a:pt x="381" y="173"/>
                    <a:pt x="320" y="202"/>
                    <a:pt x="277" y="261"/>
                  </a:cubicBezTo>
                  <a:cubicBezTo>
                    <a:pt x="234" y="320"/>
                    <a:pt x="213" y="401"/>
                    <a:pt x="213" y="506"/>
                  </a:cubicBezTo>
                  <a:cubicBezTo>
                    <a:pt x="213" y="724"/>
                    <a:pt x="295" y="833"/>
                    <a:pt x="459" y="833"/>
                  </a:cubicBezTo>
                  <a:cubicBezTo>
                    <a:pt x="527" y="833"/>
                    <a:pt x="610" y="816"/>
                    <a:pt x="708" y="782"/>
                  </a:cubicBezTo>
                  <a:cubicBezTo>
                    <a:pt x="708" y="956"/>
                    <a:pt x="708" y="956"/>
                    <a:pt x="708" y="956"/>
                  </a:cubicBezTo>
                  <a:cubicBezTo>
                    <a:pt x="628" y="989"/>
                    <a:pt x="538" y="1006"/>
                    <a:pt x="439" y="1006"/>
                  </a:cubicBezTo>
                  <a:cubicBezTo>
                    <a:pt x="297" y="1006"/>
                    <a:pt x="188" y="963"/>
                    <a:pt x="113" y="876"/>
                  </a:cubicBezTo>
                  <a:cubicBezTo>
                    <a:pt x="37" y="790"/>
                    <a:pt x="0" y="666"/>
                    <a:pt x="0" y="505"/>
                  </a:cubicBezTo>
                  <a:cubicBezTo>
                    <a:pt x="0" y="403"/>
                    <a:pt x="18" y="314"/>
                    <a:pt x="55" y="237"/>
                  </a:cubicBezTo>
                  <a:cubicBezTo>
                    <a:pt x="92" y="161"/>
                    <a:pt x="145" y="102"/>
                    <a:pt x="215" y="62"/>
                  </a:cubicBezTo>
                  <a:cubicBezTo>
                    <a:pt x="284" y="21"/>
                    <a:pt x="365" y="0"/>
                    <a:pt x="459" y="0"/>
                  </a:cubicBezTo>
                  <a:cubicBezTo>
                    <a:pt x="554" y="0"/>
                    <a:pt x="649" y="23"/>
                    <a:pt x="745" y="69"/>
                  </a:cubicBezTo>
                  <a:cubicBezTo>
                    <a:pt x="678" y="238"/>
                    <a:pt x="678" y="238"/>
                    <a:pt x="678" y="238"/>
                  </a:cubicBezTo>
                  <a:cubicBezTo>
                    <a:pt x="641" y="220"/>
                    <a:pt x="605" y="205"/>
                    <a:pt x="568" y="192"/>
                  </a:cubicBezTo>
                  <a:cubicBezTo>
                    <a:pt x="531" y="179"/>
                    <a:pt x="494" y="173"/>
                    <a:pt x="459" y="173"/>
                  </a:cubicBezTo>
                  <a:close/>
                </a:path>
              </a:pathLst>
            </a:custGeom>
            <a:solidFill>
              <a:srgbClr val="C1C9E5"/>
            </a:solidFill>
            <a:ln>
              <a:noFill/>
            </a:ln>
          </p:spPr>
          <p:txBody>
            <a:bodyPr anchor="ctr"/>
            <a:p>
              <a:pPr algn="ctr"/>
              <a:endParaRPr>
                <a:cs typeface="+mn-ea"/>
                <a:sym typeface="+mn-lt"/>
              </a:endParaRPr>
            </a:p>
          </p:txBody>
        </p:sp>
        <p:sp>
          <p:nvSpPr>
            <p:cNvPr id="8" name="iSḷíḓe"/>
            <p:cNvSpPr/>
            <p:nvPr/>
          </p:nvSpPr>
          <p:spPr bwMode="auto">
            <a:xfrm>
              <a:off x="5156201" y="2646363"/>
              <a:ext cx="1419225" cy="2235200"/>
            </a:xfrm>
            <a:custGeom>
              <a:avLst/>
              <a:gdLst>
                <a:gd name="T0" fmla="*/ 638 w 638"/>
                <a:gd name="T1" fmla="*/ 721 h 1006"/>
                <a:gd name="T2" fmla="*/ 542 w 638"/>
                <a:gd name="T3" fmla="*/ 930 h 1006"/>
                <a:gd name="T4" fmla="*/ 277 w 638"/>
                <a:gd name="T5" fmla="*/ 1006 h 1006"/>
                <a:gd name="T6" fmla="*/ 0 w 638"/>
                <a:gd name="T7" fmla="*/ 947 h 1006"/>
                <a:gd name="T8" fmla="*/ 0 w 638"/>
                <a:gd name="T9" fmla="*/ 754 h 1006"/>
                <a:gd name="T10" fmla="*/ 168 w 638"/>
                <a:gd name="T11" fmla="*/ 817 h 1006"/>
                <a:gd name="T12" fmla="*/ 293 w 638"/>
                <a:gd name="T13" fmla="*/ 835 h 1006"/>
                <a:gd name="T14" fmla="*/ 398 w 638"/>
                <a:gd name="T15" fmla="*/ 809 h 1006"/>
                <a:gd name="T16" fmla="*/ 434 w 638"/>
                <a:gd name="T17" fmla="*/ 731 h 1006"/>
                <a:gd name="T18" fmla="*/ 418 w 638"/>
                <a:gd name="T19" fmla="*/ 680 h 1006"/>
                <a:gd name="T20" fmla="*/ 371 w 638"/>
                <a:gd name="T21" fmla="*/ 637 h 1006"/>
                <a:gd name="T22" fmla="*/ 244 w 638"/>
                <a:gd name="T23" fmla="*/ 570 h 1006"/>
                <a:gd name="T24" fmla="*/ 110 w 638"/>
                <a:gd name="T25" fmla="*/ 489 h 1006"/>
                <a:gd name="T26" fmla="*/ 38 w 638"/>
                <a:gd name="T27" fmla="*/ 399 h 1006"/>
                <a:gd name="T28" fmla="*/ 11 w 638"/>
                <a:gd name="T29" fmla="*/ 279 h 1006"/>
                <a:gd name="T30" fmla="*/ 99 w 638"/>
                <a:gd name="T31" fmla="*/ 75 h 1006"/>
                <a:gd name="T32" fmla="*/ 343 w 638"/>
                <a:gd name="T33" fmla="*/ 0 h 1006"/>
                <a:gd name="T34" fmla="*/ 488 w 638"/>
                <a:gd name="T35" fmla="*/ 18 h 1006"/>
                <a:gd name="T36" fmla="*/ 633 w 638"/>
                <a:gd name="T37" fmla="*/ 69 h 1006"/>
                <a:gd name="T38" fmla="*/ 566 w 638"/>
                <a:gd name="T39" fmla="*/ 230 h 1006"/>
                <a:gd name="T40" fmla="*/ 437 w 638"/>
                <a:gd name="T41" fmla="*/ 186 h 1006"/>
                <a:gd name="T42" fmla="*/ 336 w 638"/>
                <a:gd name="T43" fmla="*/ 173 h 1006"/>
                <a:gd name="T44" fmla="*/ 246 w 638"/>
                <a:gd name="T45" fmla="*/ 200 h 1006"/>
                <a:gd name="T46" fmla="*/ 214 w 638"/>
                <a:gd name="T47" fmla="*/ 272 h 1006"/>
                <a:gd name="T48" fmla="*/ 227 w 638"/>
                <a:gd name="T49" fmla="*/ 320 h 1006"/>
                <a:gd name="T50" fmla="*/ 267 w 638"/>
                <a:gd name="T51" fmla="*/ 359 h 1006"/>
                <a:gd name="T52" fmla="*/ 399 w 638"/>
                <a:gd name="T53" fmla="*/ 428 h 1006"/>
                <a:gd name="T54" fmla="*/ 587 w 638"/>
                <a:gd name="T55" fmla="*/ 559 h 1006"/>
                <a:gd name="T56" fmla="*/ 638 w 638"/>
                <a:gd name="T57" fmla="*/ 721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38" h="1006">
                  <a:moveTo>
                    <a:pt x="638" y="721"/>
                  </a:moveTo>
                  <a:cubicBezTo>
                    <a:pt x="638" y="809"/>
                    <a:pt x="606" y="879"/>
                    <a:pt x="542" y="930"/>
                  </a:cubicBezTo>
                  <a:cubicBezTo>
                    <a:pt x="479" y="980"/>
                    <a:pt x="390" y="1006"/>
                    <a:pt x="277" y="1006"/>
                  </a:cubicBezTo>
                  <a:cubicBezTo>
                    <a:pt x="173" y="1006"/>
                    <a:pt x="80" y="986"/>
                    <a:pt x="0" y="947"/>
                  </a:cubicBezTo>
                  <a:cubicBezTo>
                    <a:pt x="0" y="754"/>
                    <a:pt x="0" y="754"/>
                    <a:pt x="0" y="754"/>
                  </a:cubicBezTo>
                  <a:cubicBezTo>
                    <a:pt x="66" y="784"/>
                    <a:pt x="122" y="804"/>
                    <a:pt x="168" y="817"/>
                  </a:cubicBezTo>
                  <a:cubicBezTo>
                    <a:pt x="213" y="829"/>
                    <a:pt x="255" y="835"/>
                    <a:pt x="293" y="835"/>
                  </a:cubicBezTo>
                  <a:cubicBezTo>
                    <a:pt x="339" y="835"/>
                    <a:pt x="373" y="826"/>
                    <a:pt x="398" y="809"/>
                  </a:cubicBezTo>
                  <a:cubicBezTo>
                    <a:pt x="422" y="791"/>
                    <a:pt x="434" y="765"/>
                    <a:pt x="434" y="731"/>
                  </a:cubicBezTo>
                  <a:cubicBezTo>
                    <a:pt x="434" y="712"/>
                    <a:pt x="429" y="695"/>
                    <a:pt x="418" y="680"/>
                  </a:cubicBezTo>
                  <a:cubicBezTo>
                    <a:pt x="407" y="665"/>
                    <a:pt x="392" y="650"/>
                    <a:pt x="371" y="637"/>
                  </a:cubicBezTo>
                  <a:cubicBezTo>
                    <a:pt x="350" y="623"/>
                    <a:pt x="308" y="601"/>
                    <a:pt x="244" y="570"/>
                  </a:cubicBezTo>
                  <a:cubicBezTo>
                    <a:pt x="184" y="542"/>
                    <a:pt x="140" y="515"/>
                    <a:pt x="110" y="489"/>
                  </a:cubicBezTo>
                  <a:cubicBezTo>
                    <a:pt x="80" y="464"/>
                    <a:pt x="56" y="433"/>
                    <a:pt x="38" y="399"/>
                  </a:cubicBezTo>
                  <a:cubicBezTo>
                    <a:pt x="20" y="365"/>
                    <a:pt x="11" y="325"/>
                    <a:pt x="11" y="279"/>
                  </a:cubicBezTo>
                  <a:cubicBezTo>
                    <a:pt x="11" y="192"/>
                    <a:pt x="41" y="124"/>
                    <a:pt x="99" y="75"/>
                  </a:cubicBezTo>
                  <a:cubicBezTo>
                    <a:pt x="158" y="25"/>
                    <a:pt x="239" y="0"/>
                    <a:pt x="343" y="0"/>
                  </a:cubicBezTo>
                  <a:cubicBezTo>
                    <a:pt x="393" y="0"/>
                    <a:pt x="442" y="6"/>
                    <a:pt x="488" y="18"/>
                  </a:cubicBezTo>
                  <a:cubicBezTo>
                    <a:pt x="534" y="30"/>
                    <a:pt x="582" y="47"/>
                    <a:pt x="633" y="69"/>
                  </a:cubicBezTo>
                  <a:cubicBezTo>
                    <a:pt x="566" y="230"/>
                    <a:pt x="566" y="230"/>
                    <a:pt x="566" y="230"/>
                  </a:cubicBezTo>
                  <a:cubicBezTo>
                    <a:pt x="514" y="209"/>
                    <a:pt x="471" y="194"/>
                    <a:pt x="437" y="186"/>
                  </a:cubicBezTo>
                  <a:cubicBezTo>
                    <a:pt x="402" y="177"/>
                    <a:pt x="369" y="173"/>
                    <a:pt x="336" y="173"/>
                  </a:cubicBezTo>
                  <a:cubicBezTo>
                    <a:pt x="297" y="173"/>
                    <a:pt x="266" y="182"/>
                    <a:pt x="246" y="200"/>
                  </a:cubicBezTo>
                  <a:cubicBezTo>
                    <a:pt x="225" y="219"/>
                    <a:pt x="214" y="243"/>
                    <a:pt x="214" y="272"/>
                  </a:cubicBezTo>
                  <a:cubicBezTo>
                    <a:pt x="214" y="290"/>
                    <a:pt x="218" y="306"/>
                    <a:pt x="227" y="320"/>
                  </a:cubicBezTo>
                  <a:cubicBezTo>
                    <a:pt x="235" y="333"/>
                    <a:pt x="249" y="347"/>
                    <a:pt x="267" y="359"/>
                  </a:cubicBezTo>
                  <a:cubicBezTo>
                    <a:pt x="286" y="372"/>
                    <a:pt x="330" y="395"/>
                    <a:pt x="399" y="428"/>
                  </a:cubicBezTo>
                  <a:cubicBezTo>
                    <a:pt x="490" y="472"/>
                    <a:pt x="553" y="515"/>
                    <a:pt x="587" y="559"/>
                  </a:cubicBezTo>
                  <a:cubicBezTo>
                    <a:pt x="621" y="603"/>
                    <a:pt x="638" y="657"/>
                    <a:pt x="638" y="721"/>
                  </a:cubicBezTo>
                  <a:close/>
                </a:path>
              </a:pathLst>
            </a:custGeom>
            <a:solidFill>
              <a:srgbClr val="C1C9E5"/>
            </a:solidFill>
            <a:ln>
              <a:noFill/>
            </a:ln>
          </p:spPr>
          <p:txBody>
            <a:bodyPr anchor="ctr"/>
            <a:p>
              <a:pPr algn="ctr"/>
              <a:endParaRPr>
                <a:cs typeface="+mn-ea"/>
                <a:sym typeface="+mn-lt"/>
              </a:endParaRPr>
            </a:p>
          </p:txBody>
        </p:sp>
        <p:sp>
          <p:nvSpPr>
            <p:cNvPr id="9" name="îṣliďe"/>
            <p:cNvSpPr/>
            <p:nvPr/>
          </p:nvSpPr>
          <p:spPr bwMode="auto">
            <a:xfrm>
              <a:off x="6969126" y="2678113"/>
              <a:ext cx="1736725" cy="2173288"/>
            </a:xfrm>
            <a:custGeom>
              <a:avLst/>
              <a:gdLst>
                <a:gd name="T0" fmla="*/ 207 w 781"/>
                <a:gd name="T1" fmla="*/ 603 h 978"/>
                <a:gd name="T2" fmla="*/ 207 w 781"/>
                <a:gd name="T3" fmla="*/ 978 h 978"/>
                <a:gd name="T4" fmla="*/ 0 w 781"/>
                <a:gd name="T5" fmla="*/ 978 h 978"/>
                <a:gd name="T6" fmla="*/ 0 w 781"/>
                <a:gd name="T7" fmla="*/ 0 h 978"/>
                <a:gd name="T8" fmla="*/ 285 w 781"/>
                <a:gd name="T9" fmla="*/ 0 h 978"/>
                <a:gd name="T10" fmla="*/ 580 w 781"/>
                <a:gd name="T11" fmla="*/ 73 h 978"/>
                <a:gd name="T12" fmla="*/ 676 w 781"/>
                <a:gd name="T13" fmla="*/ 293 h 978"/>
                <a:gd name="T14" fmla="*/ 628 w 781"/>
                <a:gd name="T15" fmla="*/ 447 h 978"/>
                <a:gd name="T16" fmla="*/ 494 w 781"/>
                <a:gd name="T17" fmla="*/ 552 h 978"/>
                <a:gd name="T18" fmla="*/ 781 w 781"/>
                <a:gd name="T19" fmla="*/ 978 h 978"/>
                <a:gd name="T20" fmla="*/ 551 w 781"/>
                <a:gd name="T21" fmla="*/ 978 h 978"/>
                <a:gd name="T22" fmla="*/ 318 w 781"/>
                <a:gd name="T23" fmla="*/ 603 h 978"/>
                <a:gd name="T24" fmla="*/ 207 w 781"/>
                <a:gd name="T25" fmla="*/ 603 h 978"/>
                <a:gd name="T26" fmla="*/ 207 w 781"/>
                <a:gd name="T27" fmla="*/ 435 h 978"/>
                <a:gd name="T28" fmla="*/ 274 w 781"/>
                <a:gd name="T29" fmla="*/ 435 h 978"/>
                <a:gd name="T30" fmla="*/ 419 w 781"/>
                <a:gd name="T31" fmla="*/ 402 h 978"/>
                <a:gd name="T32" fmla="*/ 466 w 781"/>
                <a:gd name="T33" fmla="*/ 299 h 978"/>
                <a:gd name="T34" fmla="*/ 418 w 781"/>
                <a:gd name="T35" fmla="*/ 200 h 978"/>
                <a:gd name="T36" fmla="*/ 270 w 781"/>
                <a:gd name="T37" fmla="*/ 170 h 978"/>
                <a:gd name="T38" fmla="*/ 207 w 781"/>
                <a:gd name="T39" fmla="*/ 170 h 978"/>
                <a:gd name="T40" fmla="*/ 207 w 781"/>
                <a:gd name="T41" fmla="*/ 435 h 9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81" h="978">
                  <a:moveTo>
                    <a:pt x="207" y="603"/>
                  </a:moveTo>
                  <a:cubicBezTo>
                    <a:pt x="207" y="978"/>
                    <a:pt x="207" y="978"/>
                    <a:pt x="207" y="978"/>
                  </a:cubicBezTo>
                  <a:cubicBezTo>
                    <a:pt x="0" y="978"/>
                    <a:pt x="0" y="978"/>
                    <a:pt x="0" y="978"/>
                  </a:cubicBezTo>
                  <a:cubicBezTo>
                    <a:pt x="0" y="0"/>
                    <a:pt x="0" y="0"/>
                    <a:pt x="0" y="0"/>
                  </a:cubicBezTo>
                  <a:cubicBezTo>
                    <a:pt x="285" y="0"/>
                    <a:pt x="285" y="0"/>
                    <a:pt x="285" y="0"/>
                  </a:cubicBezTo>
                  <a:cubicBezTo>
                    <a:pt x="418" y="0"/>
                    <a:pt x="516" y="25"/>
                    <a:pt x="580" y="73"/>
                  </a:cubicBezTo>
                  <a:cubicBezTo>
                    <a:pt x="644" y="121"/>
                    <a:pt x="676" y="195"/>
                    <a:pt x="676" y="293"/>
                  </a:cubicBezTo>
                  <a:cubicBezTo>
                    <a:pt x="676" y="351"/>
                    <a:pt x="660" y="402"/>
                    <a:pt x="628" y="447"/>
                  </a:cubicBezTo>
                  <a:cubicBezTo>
                    <a:pt x="596" y="492"/>
                    <a:pt x="552" y="527"/>
                    <a:pt x="494" y="552"/>
                  </a:cubicBezTo>
                  <a:cubicBezTo>
                    <a:pt x="641" y="772"/>
                    <a:pt x="737" y="914"/>
                    <a:pt x="781" y="978"/>
                  </a:cubicBezTo>
                  <a:cubicBezTo>
                    <a:pt x="551" y="978"/>
                    <a:pt x="551" y="978"/>
                    <a:pt x="551" y="978"/>
                  </a:cubicBezTo>
                  <a:cubicBezTo>
                    <a:pt x="318" y="603"/>
                    <a:pt x="318" y="603"/>
                    <a:pt x="318" y="603"/>
                  </a:cubicBezTo>
                  <a:lnTo>
                    <a:pt x="207" y="603"/>
                  </a:lnTo>
                  <a:close/>
                  <a:moveTo>
                    <a:pt x="207" y="435"/>
                  </a:moveTo>
                  <a:cubicBezTo>
                    <a:pt x="274" y="435"/>
                    <a:pt x="274" y="435"/>
                    <a:pt x="274" y="435"/>
                  </a:cubicBezTo>
                  <a:cubicBezTo>
                    <a:pt x="340" y="435"/>
                    <a:pt x="388" y="424"/>
                    <a:pt x="419" y="402"/>
                  </a:cubicBezTo>
                  <a:cubicBezTo>
                    <a:pt x="451" y="380"/>
                    <a:pt x="466" y="346"/>
                    <a:pt x="466" y="299"/>
                  </a:cubicBezTo>
                  <a:cubicBezTo>
                    <a:pt x="466" y="252"/>
                    <a:pt x="450" y="219"/>
                    <a:pt x="418" y="200"/>
                  </a:cubicBezTo>
                  <a:cubicBezTo>
                    <a:pt x="386" y="180"/>
                    <a:pt x="337" y="170"/>
                    <a:pt x="270" y="170"/>
                  </a:cubicBezTo>
                  <a:cubicBezTo>
                    <a:pt x="207" y="170"/>
                    <a:pt x="207" y="170"/>
                    <a:pt x="207" y="170"/>
                  </a:cubicBezTo>
                  <a:lnTo>
                    <a:pt x="207" y="435"/>
                  </a:lnTo>
                  <a:close/>
                </a:path>
              </a:pathLst>
            </a:custGeom>
            <a:solidFill>
              <a:srgbClr val="C1C9E5"/>
            </a:solidFill>
            <a:ln>
              <a:noFill/>
            </a:ln>
          </p:spPr>
          <p:txBody>
            <a:bodyPr anchor="ctr"/>
            <a:p>
              <a:pPr algn="ctr"/>
              <a:endParaRPr>
                <a:cs typeface="+mn-ea"/>
                <a:sym typeface="+mn-lt"/>
              </a:endParaRPr>
            </a:p>
          </p:txBody>
        </p:sp>
        <p:sp>
          <p:nvSpPr>
            <p:cNvPr id="12" name="íṣliḑê"/>
            <p:cNvSpPr/>
            <p:nvPr/>
          </p:nvSpPr>
          <p:spPr bwMode="auto">
            <a:xfrm>
              <a:off x="7907338" y="3489325"/>
              <a:ext cx="88900" cy="26988"/>
            </a:xfrm>
            <a:custGeom>
              <a:avLst/>
              <a:gdLst>
                <a:gd name="T0" fmla="*/ 40 w 40"/>
                <a:gd name="T1" fmla="*/ 6 h 12"/>
                <a:gd name="T2" fmla="*/ 20 w 40"/>
                <a:gd name="T3" fmla="*/ 12 h 12"/>
                <a:gd name="T4" fmla="*/ 0 w 40"/>
                <a:gd name="T5" fmla="*/ 3 h 12"/>
                <a:gd name="T6" fmla="*/ 20 w 40"/>
                <a:gd name="T7" fmla="*/ 0 h 12"/>
                <a:gd name="T8" fmla="*/ 40 w 40"/>
                <a:gd name="T9" fmla="*/ 6 h 12"/>
              </a:gdLst>
              <a:ahLst/>
              <a:cxnLst>
                <a:cxn ang="0">
                  <a:pos x="T0" y="T1"/>
                </a:cxn>
                <a:cxn ang="0">
                  <a:pos x="T2" y="T3"/>
                </a:cxn>
                <a:cxn ang="0">
                  <a:pos x="T4" y="T5"/>
                </a:cxn>
                <a:cxn ang="0">
                  <a:pos x="T6" y="T7"/>
                </a:cxn>
                <a:cxn ang="0">
                  <a:pos x="T8" y="T9"/>
                </a:cxn>
              </a:cxnLst>
              <a:rect l="0" t="0" r="r" b="b"/>
              <a:pathLst>
                <a:path w="40" h="12">
                  <a:moveTo>
                    <a:pt x="40" y="6"/>
                  </a:moveTo>
                  <a:cubicBezTo>
                    <a:pt x="40" y="10"/>
                    <a:pt x="31" y="12"/>
                    <a:pt x="20" y="12"/>
                  </a:cubicBezTo>
                  <a:cubicBezTo>
                    <a:pt x="8" y="12"/>
                    <a:pt x="0" y="6"/>
                    <a:pt x="0" y="3"/>
                  </a:cubicBezTo>
                  <a:cubicBezTo>
                    <a:pt x="0" y="2"/>
                    <a:pt x="8" y="0"/>
                    <a:pt x="20" y="0"/>
                  </a:cubicBezTo>
                  <a:cubicBezTo>
                    <a:pt x="31" y="0"/>
                    <a:pt x="40" y="3"/>
                    <a:pt x="40" y="6"/>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 name="îslíḍê"/>
            <p:cNvSpPr/>
            <p:nvPr/>
          </p:nvSpPr>
          <p:spPr bwMode="auto">
            <a:xfrm>
              <a:off x="7948613" y="4073525"/>
              <a:ext cx="211138" cy="903288"/>
            </a:xfrm>
            <a:custGeom>
              <a:avLst/>
              <a:gdLst>
                <a:gd name="T0" fmla="*/ 0 w 133"/>
                <a:gd name="T1" fmla="*/ 59 h 569"/>
                <a:gd name="T2" fmla="*/ 27 w 133"/>
                <a:gd name="T3" fmla="*/ 312 h 569"/>
                <a:gd name="T4" fmla="*/ 30 w 133"/>
                <a:gd name="T5" fmla="*/ 569 h 569"/>
                <a:gd name="T6" fmla="*/ 87 w 133"/>
                <a:gd name="T7" fmla="*/ 543 h 569"/>
                <a:gd name="T8" fmla="*/ 133 w 133"/>
                <a:gd name="T9" fmla="*/ 306 h 569"/>
                <a:gd name="T10" fmla="*/ 58 w 133"/>
                <a:gd name="T11" fmla="*/ 189 h 569"/>
                <a:gd name="T12" fmla="*/ 76 w 133"/>
                <a:gd name="T13" fmla="*/ 0 h 569"/>
                <a:gd name="T14" fmla="*/ 21 w 133"/>
                <a:gd name="T15" fmla="*/ 22 h 569"/>
                <a:gd name="T16" fmla="*/ 0 w 133"/>
                <a:gd name="T17" fmla="*/ 59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 h="569">
                  <a:moveTo>
                    <a:pt x="0" y="59"/>
                  </a:moveTo>
                  <a:lnTo>
                    <a:pt x="27" y="312"/>
                  </a:lnTo>
                  <a:lnTo>
                    <a:pt x="30" y="569"/>
                  </a:lnTo>
                  <a:lnTo>
                    <a:pt x="87" y="543"/>
                  </a:lnTo>
                  <a:lnTo>
                    <a:pt x="133" y="306"/>
                  </a:lnTo>
                  <a:lnTo>
                    <a:pt x="58" y="189"/>
                  </a:lnTo>
                  <a:lnTo>
                    <a:pt x="76" y="0"/>
                  </a:lnTo>
                  <a:lnTo>
                    <a:pt x="21" y="22"/>
                  </a:lnTo>
                  <a:lnTo>
                    <a:pt x="0" y="59"/>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 name="îṩḷiḍè"/>
            <p:cNvSpPr/>
            <p:nvPr/>
          </p:nvSpPr>
          <p:spPr bwMode="auto">
            <a:xfrm>
              <a:off x="7688263" y="5121275"/>
              <a:ext cx="830263" cy="44450"/>
            </a:xfrm>
            <a:prstGeom prst="ellipse">
              <a:avLst/>
            </a:prstGeom>
            <a:solidFill>
              <a:srgbClr val="AA8AB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 name="ïŝ1ídè"/>
            <p:cNvSpPr/>
            <p:nvPr/>
          </p:nvSpPr>
          <p:spPr bwMode="auto">
            <a:xfrm>
              <a:off x="7804151" y="4948238"/>
              <a:ext cx="303213" cy="203200"/>
            </a:xfrm>
            <a:custGeom>
              <a:avLst/>
              <a:gdLst>
                <a:gd name="T0" fmla="*/ 136 w 136"/>
                <a:gd name="T1" fmla="*/ 31 h 91"/>
                <a:gd name="T2" fmla="*/ 136 w 136"/>
                <a:gd name="T3" fmla="*/ 36 h 91"/>
                <a:gd name="T4" fmla="*/ 134 w 136"/>
                <a:gd name="T5" fmla="*/ 39 h 91"/>
                <a:gd name="T6" fmla="*/ 134 w 136"/>
                <a:gd name="T7" fmla="*/ 39 h 91"/>
                <a:gd name="T8" fmla="*/ 134 w 136"/>
                <a:gd name="T9" fmla="*/ 40 h 91"/>
                <a:gd name="T10" fmla="*/ 122 w 136"/>
                <a:gd name="T11" fmla="*/ 47 h 91"/>
                <a:gd name="T12" fmla="*/ 118 w 136"/>
                <a:gd name="T13" fmla="*/ 49 h 91"/>
                <a:gd name="T14" fmla="*/ 117 w 136"/>
                <a:gd name="T15" fmla="*/ 49 h 91"/>
                <a:gd name="T16" fmla="*/ 110 w 136"/>
                <a:gd name="T17" fmla="*/ 54 h 91"/>
                <a:gd name="T18" fmla="*/ 86 w 136"/>
                <a:gd name="T19" fmla="*/ 89 h 91"/>
                <a:gd name="T20" fmla="*/ 2 w 136"/>
                <a:gd name="T21" fmla="*/ 86 h 91"/>
                <a:gd name="T22" fmla="*/ 22 w 136"/>
                <a:gd name="T23" fmla="*/ 69 h 91"/>
                <a:gd name="T24" fmla="*/ 35 w 136"/>
                <a:gd name="T25" fmla="*/ 67 h 91"/>
                <a:gd name="T26" fmla="*/ 62 w 136"/>
                <a:gd name="T27" fmla="*/ 52 h 91"/>
                <a:gd name="T28" fmla="*/ 81 w 136"/>
                <a:gd name="T29" fmla="*/ 27 h 91"/>
                <a:gd name="T30" fmla="*/ 114 w 136"/>
                <a:gd name="T31" fmla="*/ 11 h 91"/>
                <a:gd name="T32" fmla="*/ 126 w 136"/>
                <a:gd name="T33" fmla="*/ 2 h 91"/>
                <a:gd name="T34" fmla="*/ 136 w 136"/>
                <a:gd name="T35" fmla="*/ 3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6" h="91">
                  <a:moveTo>
                    <a:pt x="136" y="31"/>
                  </a:moveTo>
                  <a:cubicBezTo>
                    <a:pt x="136" y="33"/>
                    <a:pt x="136" y="34"/>
                    <a:pt x="136" y="36"/>
                  </a:cubicBezTo>
                  <a:cubicBezTo>
                    <a:pt x="135" y="37"/>
                    <a:pt x="135" y="38"/>
                    <a:pt x="134" y="39"/>
                  </a:cubicBezTo>
                  <a:cubicBezTo>
                    <a:pt x="134" y="39"/>
                    <a:pt x="134" y="39"/>
                    <a:pt x="134" y="39"/>
                  </a:cubicBezTo>
                  <a:cubicBezTo>
                    <a:pt x="134" y="40"/>
                    <a:pt x="134" y="40"/>
                    <a:pt x="134" y="40"/>
                  </a:cubicBezTo>
                  <a:cubicBezTo>
                    <a:pt x="131" y="42"/>
                    <a:pt x="127" y="45"/>
                    <a:pt x="122" y="47"/>
                  </a:cubicBezTo>
                  <a:cubicBezTo>
                    <a:pt x="121" y="48"/>
                    <a:pt x="119" y="48"/>
                    <a:pt x="118" y="49"/>
                  </a:cubicBezTo>
                  <a:cubicBezTo>
                    <a:pt x="118" y="49"/>
                    <a:pt x="117" y="49"/>
                    <a:pt x="117" y="49"/>
                  </a:cubicBezTo>
                  <a:cubicBezTo>
                    <a:pt x="115" y="51"/>
                    <a:pt x="112" y="52"/>
                    <a:pt x="110" y="54"/>
                  </a:cubicBezTo>
                  <a:cubicBezTo>
                    <a:pt x="96" y="67"/>
                    <a:pt x="95" y="88"/>
                    <a:pt x="86" y="89"/>
                  </a:cubicBezTo>
                  <a:cubicBezTo>
                    <a:pt x="74" y="91"/>
                    <a:pt x="10" y="91"/>
                    <a:pt x="2" y="86"/>
                  </a:cubicBezTo>
                  <a:cubicBezTo>
                    <a:pt x="0" y="85"/>
                    <a:pt x="5" y="73"/>
                    <a:pt x="22" y="69"/>
                  </a:cubicBezTo>
                  <a:cubicBezTo>
                    <a:pt x="37" y="66"/>
                    <a:pt x="30" y="68"/>
                    <a:pt x="35" y="67"/>
                  </a:cubicBezTo>
                  <a:cubicBezTo>
                    <a:pt x="49" y="64"/>
                    <a:pt x="59" y="59"/>
                    <a:pt x="62" y="52"/>
                  </a:cubicBezTo>
                  <a:cubicBezTo>
                    <a:pt x="67" y="44"/>
                    <a:pt x="82" y="27"/>
                    <a:pt x="81" y="27"/>
                  </a:cubicBezTo>
                  <a:cubicBezTo>
                    <a:pt x="114" y="11"/>
                    <a:pt x="114" y="11"/>
                    <a:pt x="114" y="11"/>
                  </a:cubicBezTo>
                  <a:cubicBezTo>
                    <a:pt x="114" y="11"/>
                    <a:pt x="123" y="0"/>
                    <a:pt x="126" y="2"/>
                  </a:cubicBezTo>
                  <a:cubicBezTo>
                    <a:pt x="134" y="10"/>
                    <a:pt x="136" y="15"/>
                    <a:pt x="136" y="31"/>
                  </a:cubicBezTo>
                  <a:close/>
                </a:path>
              </a:pathLst>
            </a:custGeom>
            <a:solidFill>
              <a:srgbClr val="19191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 name="îŝḷiḓè"/>
            <p:cNvSpPr/>
            <p:nvPr/>
          </p:nvSpPr>
          <p:spPr bwMode="auto">
            <a:xfrm>
              <a:off x="8069263" y="4986338"/>
              <a:ext cx="38100" cy="160338"/>
            </a:xfrm>
            <a:custGeom>
              <a:avLst/>
              <a:gdLst>
                <a:gd name="T0" fmla="*/ 17 w 17"/>
                <a:gd name="T1" fmla="*/ 22 h 72"/>
                <a:gd name="T2" fmla="*/ 17 w 17"/>
                <a:gd name="T3" fmla="*/ 22 h 72"/>
                <a:gd name="T4" fmla="*/ 17 w 17"/>
                <a:gd name="T5" fmla="*/ 30 h 72"/>
                <a:gd name="T6" fmla="*/ 14 w 17"/>
                <a:gd name="T7" fmla="*/ 72 h 72"/>
                <a:gd name="T8" fmla="*/ 1 w 17"/>
                <a:gd name="T9" fmla="*/ 72 h 72"/>
                <a:gd name="T10" fmla="*/ 0 w 17"/>
                <a:gd name="T11" fmla="*/ 34 h 72"/>
                <a:gd name="T12" fmla="*/ 0 w 17"/>
                <a:gd name="T13" fmla="*/ 33 h 72"/>
                <a:gd name="T14" fmla="*/ 0 w 17"/>
                <a:gd name="T15" fmla="*/ 32 h 72"/>
                <a:gd name="T16" fmla="*/ 0 w 17"/>
                <a:gd name="T17" fmla="*/ 18 h 72"/>
                <a:gd name="T18" fmla="*/ 9 w 17"/>
                <a:gd name="T19" fmla="*/ 3 h 72"/>
                <a:gd name="T20" fmla="*/ 17 w 17"/>
                <a:gd name="T21" fmla="*/ 19 h 72"/>
                <a:gd name="T22" fmla="*/ 17 w 17"/>
                <a:gd name="T23" fmla="*/ 2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72">
                  <a:moveTo>
                    <a:pt x="17" y="22"/>
                  </a:moveTo>
                  <a:cubicBezTo>
                    <a:pt x="17" y="22"/>
                    <a:pt x="17" y="22"/>
                    <a:pt x="17" y="22"/>
                  </a:cubicBezTo>
                  <a:cubicBezTo>
                    <a:pt x="17" y="24"/>
                    <a:pt x="17" y="27"/>
                    <a:pt x="17" y="30"/>
                  </a:cubicBezTo>
                  <a:cubicBezTo>
                    <a:pt x="16" y="50"/>
                    <a:pt x="14" y="72"/>
                    <a:pt x="14" y="72"/>
                  </a:cubicBezTo>
                  <a:cubicBezTo>
                    <a:pt x="1" y="72"/>
                    <a:pt x="1" y="72"/>
                    <a:pt x="1" y="72"/>
                  </a:cubicBezTo>
                  <a:cubicBezTo>
                    <a:pt x="0" y="34"/>
                    <a:pt x="0" y="34"/>
                    <a:pt x="0" y="34"/>
                  </a:cubicBezTo>
                  <a:cubicBezTo>
                    <a:pt x="0" y="33"/>
                    <a:pt x="0" y="33"/>
                    <a:pt x="0" y="33"/>
                  </a:cubicBezTo>
                  <a:cubicBezTo>
                    <a:pt x="0" y="32"/>
                    <a:pt x="0" y="32"/>
                    <a:pt x="0" y="32"/>
                  </a:cubicBezTo>
                  <a:cubicBezTo>
                    <a:pt x="0" y="18"/>
                    <a:pt x="0" y="18"/>
                    <a:pt x="0" y="18"/>
                  </a:cubicBezTo>
                  <a:cubicBezTo>
                    <a:pt x="3" y="15"/>
                    <a:pt x="6" y="5"/>
                    <a:pt x="9" y="3"/>
                  </a:cubicBezTo>
                  <a:cubicBezTo>
                    <a:pt x="12" y="2"/>
                    <a:pt x="17" y="0"/>
                    <a:pt x="17" y="19"/>
                  </a:cubicBezTo>
                  <a:cubicBezTo>
                    <a:pt x="17" y="20"/>
                    <a:pt x="17" y="21"/>
                    <a:pt x="17" y="22"/>
                  </a:cubicBezTo>
                  <a:close/>
                </a:path>
              </a:pathLst>
            </a:custGeom>
            <a:solidFill>
              <a:srgbClr val="19191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 name="ïṣļiḓê"/>
            <p:cNvSpPr/>
            <p:nvPr/>
          </p:nvSpPr>
          <p:spPr bwMode="auto">
            <a:xfrm>
              <a:off x="7881938" y="4935538"/>
              <a:ext cx="204788" cy="174625"/>
            </a:xfrm>
            <a:custGeom>
              <a:avLst/>
              <a:gdLst>
                <a:gd name="T0" fmla="*/ 92 w 92"/>
                <a:gd name="T1" fmla="*/ 0 h 79"/>
                <a:gd name="T2" fmla="*/ 91 w 92"/>
                <a:gd name="T3" fmla="*/ 8 h 79"/>
                <a:gd name="T4" fmla="*/ 58 w 92"/>
                <a:gd name="T5" fmla="*/ 38 h 79"/>
                <a:gd name="T6" fmla="*/ 0 w 92"/>
                <a:gd name="T7" fmla="*/ 73 h 79"/>
                <a:gd name="T8" fmla="*/ 35 w 92"/>
                <a:gd name="T9" fmla="*/ 46 h 79"/>
                <a:gd name="T10" fmla="*/ 50 w 92"/>
                <a:gd name="T11" fmla="*/ 15 h 79"/>
                <a:gd name="T12" fmla="*/ 92 w 92"/>
                <a:gd name="T13" fmla="*/ 0 h 79"/>
              </a:gdLst>
              <a:ahLst/>
              <a:cxnLst>
                <a:cxn ang="0">
                  <a:pos x="T0" y="T1"/>
                </a:cxn>
                <a:cxn ang="0">
                  <a:pos x="T2" y="T3"/>
                </a:cxn>
                <a:cxn ang="0">
                  <a:pos x="T4" y="T5"/>
                </a:cxn>
                <a:cxn ang="0">
                  <a:pos x="T6" y="T7"/>
                </a:cxn>
                <a:cxn ang="0">
                  <a:pos x="T8" y="T9"/>
                </a:cxn>
                <a:cxn ang="0">
                  <a:pos x="T10" y="T11"/>
                </a:cxn>
                <a:cxn ang="0">
                  <a:pos x="T12" y="T13"/>
                </a:cxn>
              </a:cxnLst>
              <a:rect l="0" t="0" r="r" b="b"/>
              <a:pathLst>
                <a:path w="92" h="79">
                  <a:moveTo>
                    <a:pt x="92" y="0"/>
                  </a:moveTo>
                  <a:cubicBezTo>
                    <a:pt x="91" y="8"/>
                    <a:pt x="91" y="8"/>
                    <a:pt x="91" y="8"/>
                  </a:cubicBezTo>
                  <a:cubicBezTo>
                    <a:pt x="87" y="10"/>
                    <a:pt x="73" y="21"/>
                    <a:pt x="58" y="38"/>
                  </a:cubicBezTo>
                  <a:cubicBezTo>
                    <a:pt x="35" y="64"/>
                    <a:pt x="13" y="79"/>
                    <a:pt x="0" y="73"/>
                  </a:cubicBezTo>
                  <a:cubicBezTo>
                    <a:pt x="0" y="73"/>
                    <a:pt x="27" y="54"/>
                    <a:pt x="35" y="46"/>
                  </a:cubicBezTo>
                  <a:cubicBezTo>
                    <a:pt x="43" y="37"/>
                    <a:pt x="50" y="15"/>
                    <a:pt x="50" y="15"/>
                  </a:cubicBezTo>
                  <a:lnTo>
                    <a:pt x="92"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 name="îṥļïďè"/>
            <p:cNvSpPr/>
            <p:nvPr/>
          </p:nvSpPr>
          <p:spPr bwMode="auto">
            <a:xfrm>
              <a:off x="7918451" y="3441700"/>
              <a:ext cx="79375" cy="242888"/>
            </a:xfrm>
            <a:custGeom>
              <a:avLst/>
              <a:gdLst>
                <a:gd name="T0" fmla="*/ 14 w 36"/>
                <a:gd name="T1" fmla="*/ 0 h 109"/>
                <a:gd name="T2" fmla="*/ 6 w 36"/>
                <a:gd name="T3" fmla="*/ 22 h 109"/>
                <a:gd name="T4" fmla="*/ 4 w 36"/>
                <a:gd name="T5" fmla="*/ 72 h 109"/>
                <a:gd name="T6" fmla="*/ 15 w 36"/>
                <a:gd name="T7" fmla="*/ 109 h 109"/>
                <a:gd name="T8" fmla="*/ 34 w 36"/>
                <a:gd name="T9" fmla="*/ 60 h 109"/>
                <a:gd name="T10" fmla="*/ 36 w 36"/>
                <a:gd name="T11" fmla="*/ 9 h 109"/>
                <a:gd name="T12" fmla="*/ 14 w 36"/>
                <a:gd name="T13" fmla="*/ 0 h 109"/>
              </a:gdLst>
              <a:ahLst/>
              <a:cxnLst>
                <a:cxn ang="0">
                  <a:pos x="T0" y="T1"/>
                </a:cxn>
                <a:cxn ang="0">
                  <a:pos x="T2" y="T3"/>
                </a:cxn>
                <a:cxn ang="0">
                  <a:pos x="T4" y="T5"/>
                </a:cxn>
                <a:cxn ang="0">
                  <a:pos x="T6" y="T7"/>
                </a:cxn>
                <a:cxn ang="0">
                  <a:pos x="T8" y="T9"/>
                </a:cxn>
                <a:cxn ang="0">
                  <a:pos x="T10" y="T11"/>
                </a:cxn>
                <a:cxn ang="0">
                  <a:pos x="T12" y="T13"/>
                </a:cxn>
              </a:cxnLst>
              <a:rect l="0" t="0" r="r" b="b"/>
              <a:pathLst>
                <a:path w="36" h="109">
                  <a:moveTo>
                    <a:pt x="14" y="0"/>
                  </a:moveTo>
                  <a:cubicBezTo>
                    <a:pt x="6" y="22"/>
                    <a:pt x="6" y="22"/>
                    <a:pt x="6" y="22"/>
                  </a:cubicBezTo>
                  <a:cubicBezTo>
                    <a:pt x="1" y="36"/>
                    <a:pt x="0" y="58"/>
                    <a:pt x="4" y="72"/>
                  </a:cubicBezTo>
                  <a:cubicBezTo>
                    <a:pt x="15" y="109"/>
                    <a:pt x="15" y="109"/>
                    <a:pt x="15" y="109"/>
                  </a:cubicBezTo>
                  <a:cubicBezTo>
                    <a:pt x="34" y="60"/>
                    <a:pt x="34" y="60"/>
                    <a:pt x="34" y="60"/>
                  </a:cubicBezTo>
                  <a:cubicBezTo>
                    <a:pt x="36" y="9"/>
                    <a:pt x="36" y="9"/>
                    <a:pt x="36" y="9"/>
                  </a:cubicBezTo>
                  <a:lnTo>
                    <a:pt x="14"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 name="išḷïḓè"/>
            <p:cNvSpPr/>
            <p:nvPr/>
          </p:nvSpPr>
          <p:spPr bwMode="auto">
            <a:xfrm>
              <a:off x="7907338" y="3255963"/>
              <a:ext cx="134938" cy="257175"/>
            </a:xfrm>
            <a:custGeom>
              <a:avLst/>
              <a:gdLst>
                <a:gd name="T0" fmla="*/ 43 w 85"/>
                <a:gd name="T1" fmla="*/ 0 h 162"/>
                <a:gd name="T2" fmla="*/ 0 w 85"/>
                <a:gd name="T3" fmla="*/ 151 h 162"/>
                <a:gd name="T4" fmla="*/ 49 w 85"/>
                <a:gd name="T5" fmla="*/ 162 h 162"/>
                <a:gd name="T6" fmla="*/ 85 w 85"/>
                <a:gd name="T7" fmla="*/ 26 h 162"/>
                <a:gd name="T8" fmla="*/ 43 w 85"/>
                <a:gd name="T9" fmla="*/ 0 h 162"/>
              </a:gdLst>
              <a:ahLst/>
              <a:cxnLst>
                <a:cxn ang="0">
                  <a:pos x="T0" y="T1"/>
                </a:cxn>
                <a:cxn ang="0">
                  <a:pos x="T2" y="T3"/>
                </a:cxn>
                <a:cxn ang="0">
                  <a:pos x="T4" y="T5"/>
                </a:cxn>
                <a:cxn ang="0">
                  <a:pos x="T6" y="T7"/>
                </a:cxn>
                <a:cxn ang="0">
                  <a:pos x="T8" y="T9"/>
                </a:cxn>
              </a:cxnLst>
              <a:rect l="0" t="0" r="r" b="b"/>
              <a:pathLst>
                <a:path w="85" h="162">
                  <a:moveTo>
                    <a:pt x="43" y="0"/>
                  </a:moveTo>
                  <a:lnTo>
                    <a:pt x="0" y="151"/>
                  </a:lnTo>
                  <a:lnTo>
                    <a:pt x="49" y="162"/>
                  </a:lnTo>
                  <a:lnTo>
                    <a:pt x="85" y="26"/>
                  </a:lnTo>
                  <a:lnTo>
                    <a:pt x="43" y="0"/>
                  </a:ln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 name="íṣlïḍè"/>
            <p:cNvSpPr/>
            <p:nvPr/>
          </p:nvSpPr>
          <p:spPr bwMode="auto">
            <a:xfrm>
              <a:off x="5184776" y="5119688"/>
              <a:ext cx="852488" cy="46038"/>
            </a:xfrm>
            <a:prstGeom prst="ellipse">
              <a:avLst/>
            </a:prstGeom>
            <a:solidFill>
              <a:srgbClr val="AA8AB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 name="işļïḑê"/>
            <p:cNvSpPr/>
            <p:nvPr/>
          </p:nvSpPr>
          <p:spPr bwMode="auto">
            <a:xfrm>
              <a:off x="5721351" y="5106988"/>
              <a:ext cx="79375" cy="44450"/>
            </a:xfrm>
            <a:custGeom>
              <a:avLst/>
              <a:gdLst>
                <a:gd name="T0" fmla="*/ 0 w 50"/>
                <a:gd name="T1" fmla="*/ 12 h 28"/>
                <a:gd name="T2" fmla="*/ 1 w 50"/>
                <a:gd name="T3" fmla="*/ 28 h 28"/>
                <a:gd name="T4" fmla="*/ 49 w 50"/>
                <a:gd name="T5" fmla="*/ 28 h 28"/>
                <a:gd name="T6" fmla="*/ 50 w 50"/>
                <a:gd name="T7" fmla="*/ 0 h 28"/>
                <a:gd name="T8" fmla="*/ 0 w 50"/>
                <a:gd name="T9" fmla="*/ 12 h 28"/>
              </a:gdLst>
              <a:ahLst/>
              <a:cxnLst>
                <a:cxn ang="0">
                  <a:pos x="T0" y="T1"/>
                </a:cxn>
                <a:cxn ang="0">
                  <a:pos x="T2" y="T3"/>
                </a:cxn>
                <a:cxn ang="0">
                  <a:pos x="T4" y="T5"/>
                </a:cxn>
                <a:cxn ang="0">
                  <a:pos x="T6" y="T7"/>
                </a:cxn>
                <a:cxn ang="0">
                  <a:pos x="T8" y="T9"/>
                </a:cxn>
              </a:cxnLst>
              <a:rect l="0" t="0" r="r" b="b"/>
              <a:pathLst>
                <a:path w="50" h="28">
                  <a:moveTo>
                    <a:pt x="0" y="12"/>
                  </a:moveTo>
                  <a:lnTo>
                    <a:pt x="1" y="28"/>
                  </a:lnTo>
                  <a:lnTo>
                    <a:pt x="49" y="28"/>
                  </a:lnTo>
                  <a:lnTo>
                    <a:pt x="50" y="0"/>
                  </a:lnTo>
                  <a:lnTo>
                    <a:pt x="0" y="12"/>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 name="iślïḍé"/>
            <p:cNvSpPr/>
            <p:nvPr/>
          </p:nvSpPr>
          <p:spPr bwMode="auto">
            <a:xfrm>
              <a:off x="5348288" y="3568700"/>
              <a:ext cx="79375" cy="33338"/>
            </a:xfrm>
            <a:custGeom>
              <a:avLst/>
              <a:gdLst>
                <a:gd name="T0" fmla="*/ 36 w 36"/>
                <a:gd name="T1" fmla="*/ 7 h 15"/>
                <a:gd name="T2" fmla="*/ 18 w 36"/>
                <a:gd name="T3" fmla="*/ 15 h 15"/>
                <a:gd name="T4" fmla="*/ 0 w 36"/>
                <a:gd name="T5" fmla="*/ 4 h 15"/>
                <a:gd name="T6" fmla="*/ 18 w 36"/>
                <a:gd name="T7" fmla="*/ 0 h 15"/>
                <a:gd name="T8" fmla="*/ 36 w 36"/>
                <a:gd name="T9" fmla="*/ 7 h 15"/>
              </a:gdLst>
              <a:ahLst/>
              <a:cxnLst>
                <a:cxn ang="0">
                  <a:pos x="T0" y="T1"/>
                </a:cxn>
                <a:cxn ang="0">
                  <a:pos x="T2" y="T3"/>
                </a:cxn>
                <a:cxn ang="0">
                  <a:pos x="T4" y="T5"/>
                </a:cxn>
                <a:cxn ang="0">
                  <a:pos x="T6" y="T7"/>
                </a:cxn>
                <a:cxn ang="0">
                  <a:pos x="T8" y="T9"/>
                </a:cxn>
              </a:cxnLst>
              <a:rect l="0" t="0" r="r" b="b"/>
              <a:pathLst>
                <a:path w="36" h="15">
                  <a:moveTo>
                    <a:pt x="36" y="7"/>
                  </a:moveTo>
                  <a:cubicBezTo>
                    <a:pt x="36" y="11"/>
                    <a:pt x="28" y="15"/>
                    <a:pt x="18" y="15"/>
                  </a:cubicBezTo>
                  <a:cubicBezTo>
                    <a:pt x="9" y="15"/>
                    <a:pt x="0" y="8"/>
                    <a:pt x="0" y="4"/>
                  </a:cubicBezTo>
                  <a:cubicBezTo>
                    <a:pt x="0" y="0"/>
                    <a:pt x="9" y="0"/>
                    <a:pt x="18" y="0"/>
                  </a:cubicBezTo>
                  <a:cubicBezTo>
                    <a:pt x="28" y="0"/>
                    <a:pt x="36" y="3"/>
                    <a:pt x="36" y="7"/>
                  </a:cubicBezTo>
                  <a:close/>
                </a:path>
              </a:pathLst>
            </a:custGeom>
            <a:solidFill>
              <a:srgbClr val="6B7EB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 name="íṥḷïḍê"/>
            <p:cNvSpPr/>
            <p:nvPr/>
          </p:nvSpPr>
          <p:spPr bwMode="auto">
            <a:xfrm>
              <a:off x="5400676" y="3616325"/>
              <a:ext cx="55563" cy="163513"/>
            </a:xfrm>
            <a:custGeom>
              <a:avLst/>
              <a:gdLst>
                <a:gd name="T0" fmla="*/ 9 w 25"/>
                <a:gd name="T1" fmla="*/ 13 h 74"/>
                <a:gd name="T2" fmla="*/ 1 w 25"/>
                <a:gd name="T3" fmla="*/ 35 h 74"/>
                <a:gd name="T4" fmla="*/ 12 w 25"/>
                <a:gd name="T5" fmla="*/ 50 h 74"/>
                <a:gd name="T6" fmla="*/ 19 w 25"/>
                <a:gd name="T7" fmla="*/ 68 h 74"/>
                <a:gd name="T8" fmla="*/ 14 w 25"/>
                <a:gd name="T9" fmla="*/ 35 h 74"/>
                <a:gd name="T10" fmla="*/ 23 w 25"/>
                <a:gd name="T11" fmla="*/ 20 h 74"/>
                <a:gd name="T12" fmla="*/ 21 w 25"/>
                <a:gd name="T13" fmla="*/ 6 h 74"/>
                <a:gd name="T14" fmla="*/ 9 w 25"/>
                <a:gd name="T15" fmla="*/ 13 h 7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74">
                  <a:moveTo>
                    <a:pt x="9" y="13"/>
                  </a:moveTo>
                  <a:cubicBezTo>
                    <a:pt x="9" y="13"/>
                    <a:pt x="2" y="26"/>
                    <a:pt x="1" y="35"/>
                  </a:cubicBezTo>
                  <a:cubicBezTo>
                    <a:pt x="0" y="39"/>
                    <a:pt x="12" y="50"/>
                    <a:pt x="12" y="50"/>
                  </a:cubicBezTo>
                  <a:cubicBezTo>
                    <a:pt x="12" y="50"/>
                    <a:pt x="16" y="74"/>
                    <a:pt x="19" y="68"/>
                  </a:cubicBezTo>
                  <a:cubicBezTo>
                    <a:pt x="20" y="65"/>
                    <a:pt x="14" y="35"/>
                    <a:pt x="14" y="35"/>
                  </a:cubicBezTo>
                  <a:cubicBezTo>
                    <a:pt x="14" y="35"/>
                    <a:pt x="23" y="22"/>
                    <a:pt x="23" y="20"/>
                  </a:cubicBezTo>
                  <a:cubicBezTo>
                    <a:pt x="25" y="10"/>
                    <a:pt x="22" y="13"/>
                    <a:pt x="21" y="6"/>
                  </a:cubicBezTo>
                  <a:cubicBezTo>
                    <a:pt x="19" y="0"/>
                    <a:pt x="9" y="13"/>
                    <a:pt x="9" y="13"/>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 name="ïSḷîḋe"/>
            <p:cNvSpPr/>
            <p:nvPr/>
          </p:nvSpPr>
          <p:spPr bwMode="auto">
            <a:xfrm>
              <a:off x="5437188" y="3624263"/>
              <a:ext cx="41275" cy="117475"/>
            </a:xfrm>
            <a:custGeom>
              <a:avLst/>
              <a:gdLst>
                <a:gd name="T0" fmla="*/ 3 w 19"/>
                <a:gd name="T1" fmla="*/ 11 h 53"/>
                <a:gd name="T2" fmla="*/ 4 w 19"/>
                <a:gd name="T3" fmla="*/ 30 h 53"/>
                <a:gd name="T4" fmla="*/ 1 w 19"/>
                <a:gd name="T5" fmla="*/ 47 h 53"/>
                <a:gd name="T6" fmla="*/ 2 w 19"/>
                <a:gd name="T7" fmla="*/ 52 h 53"/>
                <a:gd name="T8" fmla="*/ 19 w 19"/>
                <a:gd name="T9" fmla="*/ 30 h 53"/>
                <a:gd name="T10" fmla="*/ 13 w 19"/>
                <a:gd name="T11" fmla="*/ 0 h 53"/>
                <a:gd name="T12" fmla="*/ 3 w 19"/>
                <a:gd name="T13" fmla="*/ 11 h 53"/>
              </a:gdLst>
              <a:ahLst/>
              <a:cxnLst>
                <a:cxn ang="0">
                  <a:pos x="T0" y="T1"/>
                </a:cxn>
                <a:cxn ang="0">
                  <a:pos x="T2" y="T3"/>
                </a:cxn>
                <a:cxn ang="0">
                  <a:pos x="T4" y="T5"/>
                </a:cxn>
                <a:cxn ang="0">
                  <a:pos x="T6" y="T7"/>
                </a:cxn>
                <a:cxn ang="0">
                  <a:pos x="T8" y="T9"/>
                </a:cxn>
                <a:cxn ang="0">
                  <a:pos x="T10" y="T11"/>
                </a:cxn>
                <a:cxn ang="0">
                  <a:pos x="T12" y="T13"/>
                </a:cxn>
              </a:cxnLst>
              <a:rect l="0" t="0" r="r" b="b"/>
              <a:pathLst>
                <a:path w="19" h="53">
                  <a:moveTo>
                    <a:pt x="3" y="11"/>
                  </a:moveTo>
                  <a:cubicBezTo>
                    <a:pt x="4" y="30"/>
                    <a:pt x="4" y="30"/>
                    <a:pt x="4" y="30"/>
                  </a:cubicBezTo>
                  <a:cubicBezTo>
                    <a:pt x="4" y="30"/>
                    <a:pt x="1" y="44"/>
                    <a:pt x="1" y="47"/>
                  </a:cubicBezTo>
                  <a:cubicBezTo>
                    <a:pt x="0" y="48"/>
                    <a:pt x="0" y="53"/>
                    <a:pt x="2" y="52"/>
                  </a:cubicBezTo>
                  <a:cubicBezTo>
                    <a:pt x="5" y="51"/>
                    <a:pt x="19" y="30"/>
                    <a:pt x="19" y="30"/>
                  </a:cubicBezTo>
                  <a:cubicBezTo>
                    <a:pt x="13" y="0"/>
                    <a:pt x="13" y="0"/>
                    <a:pt x="13" y="0"/>
                  </a:cubicBezTo>
                  <a:lnTo>
                    <a:pt x="3" y="11"/>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 name="îṧḻíďe"/>
            <p:cNvSpPr/>
            <p:nvPr/>
          </p:nvSpPr>
          <p:spPr bwMode="auto">
            <a:xfrm>
              <a:off x="5381626" y="3540125"/>
              <a:ext cx="84138" cy="257175"/>
            </a:xfrm>
            <a:custGeom>
              <a:avLst/>
              <a:gdLst>
                <a:gd name="T0" fmla="*/ 0 w 38"/>
                <a:gd name="T1" fmla="*/ 12 h 116"/>
                <a:gd name="T2" fmla="*/ 0 w 38"/>
                <a:gd name="T3" fmla="*/ 69 h 116"/>
                <a:gd name="T4" fmla="*/ 1 w 38"/>
                <a:gd name="T5" fmla="*/ 73 h 116"/>
                <a:gd name="T6" fmla="*/ 21 w 38"/>
                <a:gd name="T7" fmla="*/ 109 h 116"/>
                <a:gd name="T8" fmla="*/ 24 w 38"/>
                <a:gd name="T9" fmla="*/ 113 h 116"/>
                <a:gd name="T10" fmla="*/ 29 w 38"/>
                <a:gd name="T11" fmla="*/ 113 h 116"/>
                <a:gd name="T12" fmla="*/ 26 w 38"/>
                <a:gd name="T13" fmla="*/ 97 h 116"/>
                <a:gd name="T14" fmla="*/ 18 w 38"/>
                <a:gd name="T15" fmla="*/ 75 h 116"/>
                <a:gd name="T16" fmla="*/ 19 w 38"/>
                <a:gd name="T17" fmla="*/ 66 h 116"/>
                <a:gd name="T18" fmla="*/ 38 w 38"/>
                <a:gd name="T19" fmla="*/ 39 h 116"/>
                <a:gd name="T20" fmla="*/ 32 w 38"/>
                <a:gd name="T21" fmla="*/ 0 h 116"/>
                <a:gd name="T22" fmla="*/ 0 w 38"/>
                <a:gd name="T23" fmla="*/ 1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116">
                  <a:moveTo>
                    <a:pt x="0" y="12"/>
                  </a:moveTo>
                  <a:cubicBezTo>
                    <a:pt x="0" y="69"/>
                    <a:pt x="0" y="69"/>
                    <a:pt x="0" y="69"/>
                  </a:cubicBezTo>
                  <a:cubicBezTo>
                    <a:pt x="0" y="71"/>
                    <a:pt x="0" y="72"/>
                    <a:pt x="1" y="73"/>
                  </a:cubicBezTo>
                  <a:cubicBezTo>
                    <a:pt x="4" y="80"/>
                    <a:pt x="15" y="101"/>
                    <a:pt x="21" y="109"/>
                  </a:cubicBezTo>
                  <a:cubicBezTo>
                    <a:pt x="22" y="110"/>
                    <a:pt x="23" y="112"/>
                    <a:pt x="24" y="113"/>
                  </a:cubicBezTo>
                  <a:cubicBezTo>
                    <a:pt x="25" y="116"/>
                    <a:pt x="28" y="115"/>
                    <a:pt x="29" y="113"/>
                  </a:cubicBezTo>
                  <a:cubicBezTo>
                    <a:pt x="31" y="107"/>
                    <a:pt x="28" y="104"/>
                    <a:pt x="26" y="97"/>
                  </a:cubicBezTo>
                  <a:cubicBezTo>
                    <a:pt x="18" y="75"/>
                    <a:pt x="18" y="75"/>
                    <a:pt x="18" y="75"/>
                  </a:cubicBezTo>
                  <a:cubicBezTo>
                    <a:pt x="16" y="72"/>
                    <a:pt x="17" y="69"/>
                    <a:pt x="19" y="66"/>
                  </a:cubicBezTo>
                  <a:cubicBezTo>
                    <a:pt x="38" y="39"/>
                    <a:pt x="38" y="39"/>
                    <a:pt x="38" y="39"/>
                  </a:cubicBezTo>
                  <a:cubicBezTo>
                    <a:pt x="32" y="0"/>
                    <a:pt x="32" y="0"/>
                    <a:pt x="32" y="0"/>
                  </a:cubicBezTo>
                  <a:lnTo>
                    <a:pt x="0" y="12"/>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 name="iSlíďé"/>
            <p:cNvSpPr/>
            <p:nvPr/>
          </p:nvSpPr>
          <p:spPr bwMode="auto">
            <a:xfrm>
              <a:off x="5278438" y="2560638"/>
              <a:ext cx="338138" cy="681038"/>
            </a:xfrm>
            <a:custGeom>
              <a:avLst/>
              <a:gdLst>
                <a:gd name="T0" fmla="*/ 0 w 152"/>
                <a:gd name="T1" fmla="*/ 21 h 307"/>
                <a:gd name="T2" fmla="*/ 52 w 152"/>
                <a:gd name="T3" fmla="*/ 153 h 307"/>
                <a:gd name="T4" fmla="*/ 72 w 152"/>
                <a:gd name="T5" fmla="*/ 285 h 307"/>
                <a:gd name="T6" fmla="*/ 142 w 152"/>
                <a:gd name="T7" fmla="*/ 165 h 307"/>
                <a:gd name="T8" fmla="*/ 73 w 152"/>
                <a:gd name="T9" fmla="*/ 61 h 307"/>
                <a:gd name="T10" fmla="*/ 0 w 152"/>
                <a:gd name="T11" fmla="*/ 21 h 307"/>
              </a:gdLst>
              <a:ahLst/>
              <a:cxnLst>
                <a:cxn ang="0">
                  <a:pos x="T0" y="T1"/>
                </a:cxn>
                <a:cxn ang="0">
                  <a:pos x="T2" y="T3"/>
                </a:cxn>
                <a:cxn ang="0">
                  <a:pos x="T4" y="T5"/>
                </a:cxn>
                <a:cxn ang="0">
                  <a:pos x="T6" y="T7"/>
                </a:cxn>
                <a:cxn ang="0">
                  <a:pos x="T8" y="T9"/>
                </a:cxn>
                <a:cxn ang="0">
                  <a:pos x="T10" y="T11"/>
                </a:cxn>
              </a:cxnLst>
              <a:rect l="0" t="0" r="r" b="b"/>
              <a:pathLst>
                <a:path w="152" h="307">
                  <a:moveTo>
                    <a:pt x="0" y="21"/>
                  </a:moveTo>
                  <a:cubicBezTo>
                    <a:pt x="0" y="21"/>
                    <a:pt x="70" y="76"/>
                    <a:pt x="52" y="153"/>
                  </a:cubicBezTo>
                  <a:cubicBezTo>
                    <a:pt x="36" y="223"/>
                    <a:pt x="45" y="264"/>
                    <a:pt x="72" y="285"/>
                  </a:cubicBezTo>
                  <a:cubicBezTo>
                    <a:pt x="99" y="307"/>
                    <a:pt x="132" y="161"/>
                    <a:pt x="142" y="165"/>
                  </a:cubicBezTo>
                  <a:cubicBezTo>
                    <a:pt x="152" y="169"/>
                    <a:pt x="99" y="92"/>
                    <a:pt x="73" y="61"/>
                  </a:cubicBezTo>
                  <a:cubicBezTo>
                    <a:pt x="47" y="29"/>
                    <a:pt x="18" y="0"/>
                    <a:pt x="0" y="21"/>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 name="íṧḻîḓé"/>
            <p:cNvSpPr/>
            <p:nvPr/>
          </p:nvSpPr>
          <p:spPr bwMode="auto">
            <a:xfrm>
              <a:off x="5329238" y="2795588"/>
              <a:ext cx="153988" cy="784225"/>
            </a:xfrm>
            <a:custGeom>
              <a:avLst/>
              <a:gdLst>
                <a:gd name="T0" fmla="*/ 65 w 69"/>
                <a:gd name="T1" fmla="*/ 298 h 353"/>
                <a:gd name="T2" fmla="*/ 64 w 69"/>
                <a:gd name="T3" fmla="*/ 353 h 353"/>
                <a:gd name="T4" fmla="*/ 34 w 69"/>
                <a:gd name="T5" fmla="*/ 350 h 353"/>
                <a:gd name="T6" fmla="*/ 8 w 69"/>
                <a:gd name="T7" fmla="*/ 352 h 353"/>
                <a:gd name="T8" fmla="*/ 18 w 69"/>
                <a:gd name="T9" fmla="*/ 298 h 353"/>
                <a:gd name="T10" fmla="*/ 0 w 69"/>
                <a:gd name="T11" fmla="*/ 231 h 353"/>
                <a:gd name="T12" fmla="*/ 30 w 69"/>
                <a:gd name="T13" fmla="*/ 31 h 353"/>
                <a:gd name="T14" fmla="*/ 48 w 69"/>
                <a:gd name="T15" fmla="*/ 6 h 353"/>
                <a:gd name="T16" fmla="*/ 50 w 69"/>
                <a:gd name="T17" fmla="*/ 4 h 353"/>
                <a:gd name="T18" fmla="*/ 58 w 69"/>
                <a:gd name="T19" fmla="*/ 1 h 353"/>
                <a:gd name="T20" fmla="*/ 60 w 69"/>
                <a:gd name="T21" fmla="*/ 0 h 353"/>
                <a:gd name="T22" fmla="*/ 65 w 69"/>
                <a:gd name="T23" fmla="*/ 29 h 353"/>
                <a:gd name="T24" fmla="*/ 65 w 69"/>
                <a:gd name="T25" fmla="*/ 31 h 353"/>
                <a:gd name="T26" fmla="*/ 65 w 69"/>
                <a:gd name="T27" fmla="*/ 298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9" h="353">
                  <a:moveTo>
                    <a:pt x="65" y="298"/>
                  </a:moveTo>
                  <a:cubicBezTo>
                    <a:pt x="64" y="331"/>
                    <a:pt x="64" y="353"/>
                    <a:pt x="64" y="353"/>
                  </a:cubicBezTo>
                  <a:cubicBezTo>
                    <a:pt x="64" y="353"/>
                    <a:pt x="49" y="351"/>
                    <a:pt x="34" y="350"/>
                  </a:cubicBezTo>
                  <a:cubicBezTo>
                    <a:pt x="25" y="349"/>
                    <a:pt x="8" y="352"/>
                    <a:pt x="8" y="352"/>
                  </a:cubicBezTo>
                  <a:cubicBezTo>
                    <a:pt x="18" y="298"/>
                    <a:pt x="18" y="298"/>
                    <a:pt x="18" y="298"/>
                  </a:cubicBezTo>
                  <a:cubicBezTo>
                    <a:pt x="0" y="231"/>
                    <a:pt x="0" y="231"/>
                    <a:pt x="0" y="231"/>
                  </a:cubicBezTo>
                  <a:cubicBezTo>
                    <a:pt x="0" y="231"/>
                    <a:pt x="21" y="57"/>
                    <a:pt x="30" y="31"/>
                  </a:cubicBezTo>
                  <a:cubicBezTo>
                    <a:pt x="34" y="18"/>
                    <a:pt x="42" y="10"/>
                    <a:pt x="48" y="6"/>
                  </a:cubicBezTo>
                  <a:cubicBezTo>
                    <a:pt x="49" y="5"/>
                    <a:pt x="49" y="5"/>
                    <a:pt x="50" y="4"/>
                  </a:cubicBezTo>
                  <a:cubicBezTo>
                    <a:pt x="53" y="2"/>
                    <a:pt x="56" y="1"/>
                    <a:pt x="58" y="1"/>
                  </a:cubicBezTo>
                  <a:cubicBezTo>
                    <a:pt x="59" y="0"/>
                    <a:pt x="60" y="0"/>
                    <a:pt x="60" y="0"/>
                  </a:cubicBezTo>
                  <a:cubicBezTo>
                    <a:pt x="62" y="2"/>
                    <a:pt x="64" y="13"/>
                    <a:pt x="65" y="29"/>
                  </a:cubicBezTo>
                  <a:cubicBezTo>
                    <a:pt x="65" y="30"/>
                    <a:pt x="65" y="31"/>
                    <a:pt x="65" y="31"/>
                  </a:cubicBezTo>
                  <a:cubicBezTo>
                    <a:pt x="69" y="92"/>
                    <a:pt x="67" y="223"/>
                    <a:pt x="65" y="298"/>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 name="iśľiḍè"/>
            <p:cNvSpPr/>
            <p:nvPr/>
          </p:nvSpPr>
          <p:spPr bwMode="auto">
            <a:xfrm>
              <a:off x="4545013" y="4089400"/>
              <a:ext cx="28575" cy="50800"/>
            </a:xfrm>
            <a:custGeom>
              <a:avLst/>
              <a:gdLst>
                <a:gd name="T0" fmla="*/ 12 w 13"/>
                <a:gd name="T1" fmla="*/ 11 h 23"/>
                <a:gd name="T2" fmla="*/ 6 w 13"/>
                <a:gd name="T3" fmla="*/ 23 h 23"/>
                <a:gd name="T4" fmla="*/ 0 w 13"/>
                <a:gd name="T5" fmla="*/ 11 h 23"/>
                <a:gd name="T6" fmla="*/ 9 w 13"/>
                <a:gd name="T7" fmla="*/ 1 h 23"/>
                <a:gd name="T8" fmla="*/ 12 w 13"/>
                <a:gd name="T9" fmla="*/ 11 h 23"/>
              </a:gdLst>
              <a:ahLst/>
              <a:cxnLst>
                <a:cxn ang="0">
                  <a:pos x="T0" y="T1"/>
                </a:cxn>
                <a:cxn ang="0">
                  <a:pos x="T2" y="T3"/>
                </a:cxn>
                <a:cxn ang="0">
                  <a:pos x="T4" y="T5"/>
                </a:cxn>
                <a:cxn ang="0">
                  <a:pos x="T6" y="T7"/>
                </a:cxn>
                <a:cxn ang="0">
                  <a:pos x="T8" y="T9"/>
                </a:cxn>
              </a:cxnLst>
              <a:rect l="0" t="0" r="r" b="b"/>
              <a:pathLst>
                <a:path w="13" h="23">
                  <a:moveTo>
                    <a:pt x="12" y="11"/>
                  </a:moveTo>
                  <a:cubicBezTo>
                    <a:pt x="12" y="18"/>
                    <a:pt x="10" y="23"/>
                    <a:pt x="6" y="23"/>
                  </a:cubicBezTo>
                  <a:cubicBezTo>
                    <a:pt x="3" y="23"/>
                    <a:pt x="0" y="18"/>
                    <a:pt x="0" y="11"/>
                  </a:cubicBezTo>
                  <a:cubicBezTo>
                    <a:pt x="0" y="4"/>
                    <a:pt x="6" y="1"/>
                    <a:pt x="9" y="1"/>
                  </a:cubicBezTo>
                  <a:cubicBezTo>
                    <a:pt x="13" y="0"/>
                    <a:pt x="12" y="4"/>
                    <a:pt x="12" y="11"/>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 name="îṥ1ídè"/>
            <p:cNvSpPr/>
            <p:nvPr/>
          </p:nvSpPr>
          <p:spPr bwMode="auto">
            <a:xfrm>
              <a:off x="4491038" y="4114800"/>
              <a:ext cx="223838" cy="160338"/>
            </a:xfrm>
            <a:custGeom>
              <a:avLst/>
              <a:gdLst>
                <a:gd name="T0" fmla="*/ 17 w 100"/>
                <a:gd name="T1" fmla="*/ 0 h 72"/>
                <a:gd name="T2" fmla="*/ 75 w 100"/>
                <a:gd name="T3" fmla="*/ 18 h 72"/>
                <a:gd name="T4" fmla="*/ 82 w 100"/>
                <a:gd name="T5" fmla="*/ 25 h 72"/>
                <a:gd name="T6" fmla="*/ 97 w 100"/>
                <a:gd name="T7" fmla="*/ 68 h 72"/>
                <a:gd name="T8" fmla="*/ 61 w 100"/>
                <a:gd name="T9" fmla="*/ 30 h 72"/>
                <a:gd name="T10" fmla="*/ 45 w 100"/>
                <a:gd name="T11" fmla="*/ 50 h 72"/>
                <a:gd name="T12" fmla="*/ 0 w 100"/>
                <a:gd name="T13" fmla="*/ 37 h 72"/>
                <a:gd name="T14" fmla="*/ 17 w 100"/>
                <a:gd name="T15" fmla="*/ 0 h 7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0" h="72">
                  <a:moveTo>
                    <a:pt x="17" y="0"/>
                  </a:moveTo>
                  <a:cubicBezTo>
                    <a:pt x="75" y="18"/>
                    <a:pt x="75" y="18"/>
                    <a:pt x="75" y="18"/>
                  </a:cubicBezTo>
                  <a:cubicBezTo>
                    <a:pt x="78" y="19"/>
                    <a:pt x="81" y="22"/>
                    <a:pt x="82" y="25"/>
                  </a:cubicBezTo>
                  <a:cubicBezTo>
                    <a:pt x="85" y="37"/>
                    <a:pt x="100" y="64"/>
                    <a:pt x="97" y="68"/>
                  </a:cubicBezTo>
                  <a:cubicBezTo>
                    <a:pt x="94" y="72"/>
                    <a:pt x="69" y="32"/>
                    <a:pt x="61" y="30"/>
                  </a:cubicBezTo>
                  <a:cubicBezTo>
                    <a:pt x="37" y="22"/>
                    <a:pt x="45" y="50"/>
                    <a:pt x="45" y="50"/>
                  </a:cubicBezTo>
                  <a:cubicBezTo>
                    <a:pt x="0" y="37"/>
                    <a:pt x="0" y="37"/>
                    <a:pt x="0" y="37"/>
                  </a:cubicBezTo>
                  <a:lnTo>
                    <a:pt x="17" y="0"/>
                  </a:lnTo>
                  <a:close/>
                </a:path>
              </a:pathLst>
            </a:custGeom>
            <a:solidFill>
              <a:srgbClr val="D8998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 name="íṥḷídê"/>
            <p:cNvSpPr/>
            <p:nvPr/>
          </p:nvSpPr>
          <p:spPr bwMode="auto">
            <a:xfrm>
              <a:off x="4578351" y="4159250"/>
              <a:ext cx="77788" cy="47625"/>
            </a:xfrm>
            <a:custGeom>
              <a:avLst/>
              <a:gdLst>
                <a:gd name="T0" fmla="*/ 0 w 49"/>
                <a:gd name="T1" fmla="*/ 20 h 30"/>
                <a:gd name="T2" fmla="*/ 7 w 49"/>
                <a:gd name="T3" fmla="*/ 0 h 30"/>
                <a:gd name="T4" fmla="*/ 21 w 49"/>
                <a:gd name="T5" fmla="*/ 2 h 30"/>
                <a:gd name="T6" fmla="*/ 41 w 49"/>
                <a:gd name="T7" fmla="*/ 14 h 30"/>
                <a:gd name="T8" fmla="*/ 49 w 49"/>
                <a:gd name="T9" fmla="*/ 30 h 30"/>
                <a:gd name="T10" fmla="*/ 0 w 49"/>
                <a:gd name="T11" fmla="*/ 20 h 30"/>
              </a:gdLst>
              <a:ahLst/>
              <a:cxnLst>
                <a:cxn ang="0">
                  <a:pos x="T0" y="T1"/>
                </a:cxn>
                <a:cxn ang="0">
                  <a:pos x="T2" y="T3"/>
                </a:cxn>
                <a:cxn ang="0">
                  <a:pos x="T4" y="T5"/>
                </a:cxn>
                <a:cxn ang="0">
                  <a:pos x="T6" y="T7"/>
                </a:cxn>
                <a:cxn ang="0">
                  <a:pos x="T8" y="T9"/>
                </a:cxn>
                <a:cxn ang="0">
                  <a:pos x="T10" y="T11"/>
                </a:cxn>
              </a:cxnLst>
              <a:rect l="0" t="0" r="r" b="b"/>
              <a:pathLst>
                <a:path w="49" h="30">
                  <a:moveTo>
                    <a:pt x="0" y="20"/>
                  </a:moveTo>
                  <a:lnTo>
                    <a:pt x="7" y="0"/>
                  </a:lnTo>
                  <a:lnTo>
                    <a:pt x="21" y="2"/>
                  </a:lnTo>
                  <a:lnTo>
                    <a:pt x="41" y="14"/>
                  </a:lnTo>
                  <a:lnTo>
                    <a:pt x="49" y="30"/>
                  </a:lnTo>
                  <a:lnTo>
                    <a:pt x="0" y="20"/>
                  </a:ln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 name="ïŝľiḓè"/>
            <p:cNvSpPr/>
            <p:nvPr/>
          </p:nvSpPr>
          <p:spPr bwMode="auto">
            <a:xfrm>
              <a:off x="4102101" y="3830638"/>
              <a:ext cx="468313" cy="339725"/>
            </a:xfrm>
            <a:custGeom>
              <a:avLst/>
              <a:gdLst>
                <a:gd name="T0" fmla="*/ 210 w 210"/>
                <a:gd name="T1" fmla="*/ 117 h 153"/>
                <a:gd name="T2" fmla="*/ 187 w 210"/>
                <a:gd name="T3" fmla="*/ 153 h 153"/>
                <a:gd name="T4" fmla="*/ 15 w 210"/>
                <a:gd name="T5" fmla="*/ 66 h 153"/>
                <a:gd name="T6" fmla="*/ 0 w 210"/>
                <a:gd name="T7" fmla="*/ 0 h 153"/>
                <a:gd name="T8" fmla="*/ 15 w 210"/>
                <a:gd name="T9" fmla="*/ 2 h 153"/>
                <a:gd name="T10" fmla="*/ 75 w 210"/>
                <a:gd name="T11" fmla="*/ 5 h 153"/>
                <a:gd name="T12" fmla="*/ 74 w 210"/>
                <a:gd name="T13" fmla="*/ 36 h 153"/>
                <a:gd name="T14" fmla="*/ 185 w 210"/>
                <a:gd name="T15" fmla="*/ 102 h 153"/>
                <a:gd name="T16" fmla="*/ 187 w 210"/>
                <a:gd name="T17" fmla="*/ 103 h 153"/>
                <a:gd name="T18" fmla="*/ 210 w 210"/>
                <a:gd name="T19" fmla="*/ 117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153">
                  <a:moveTo>
                    <a:pt x="210" y="117"/>
                  </a:moveTo>
                  <a:cubicBezTo>
                    <a:pt x="187" y="153"/>
                    <a:pt x="187" y="153"/>
                    <a:pt x="187" y="153"/>
                  </a:cubicBezTo>
                  <a:cubicBezTo>
                    <a:pt x="187" y="153"/>
                    <a:pt x="47" y="118"/>
                    <a:pt x="15" y="66"/>
                  </a:cubicBezTo>
                  <a:cubicBezTo>
                    <a:pt x="4" y="47"/>
                    <a:pt x="0" y="24"/>
                    <a:pt x="0" y="0"/>
                  </a:cubicBezTo>
                  <a:cubicBezTo>
                    <a:pt x="5" y="1"/>
                    <a:pt x="10" y="2"/>
                    <a:pt x="15" y="2"/>
                  </a:cubicBezTo>
                  <a:cubicBezTo>
                    <a:pt x="45" y="6"/>
                    <a:pt x="45" y="3"/>
                    <a:pt x="75" y="5"/>
                  </a:cubicBezTo>
                  <a:cubicBezTo>
                    <a:pt x="74" y="15"/>
                    <a:pt x="74" y="36"/>
                    <a:pt x="74" y="36"/>
                  </a:cubicBezTo>
                  <a:cubicBezTo>
                    <a:pt x="185" y="102"/>
                    <a:pt x="185" y="102"/>
                    <a:pt x="185" y="102"/>
                  </a:cubicBezTo>
                  <a:cubicBezTo>
                    <a:pt x="187" y="103"/>
                    <a:pt x="187" y="103"/>
                    <a:pt x="187" y="103"/>
                  </a:cubicBezTo>
                  <a:lnTo>
                    <a:pt x="210" y="117"/>
                  </a:ln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4" name="ísļiḑé"/>
            <p:cNvSpPr/>
            <p:nvPr/>
          </p:nvSpPr>
          <p:spPr bwMode="auto">
            <a:xfrm>
              <a:off x="4478338" y="4057650"/>
              <a:ext cx="39688" cy="66675"/>
            </a:xfrm>
            <a:custGeom>
              <a:avLst/>
              <a:gdLst>
                <a:gd name="T0" fmla="*/ 18 w 18"/>
                <a:gd name="T1" fmla="*/ 1 h 30"/>
                <a:gd name="T2" fmla="*/ 1 w 18"/>
                <a:gd name="T3" fmla="*/ 30 h 30"/>
                <a:gd name="T4" fmla="*/ 0 w 18"/>
                <a:gd name="T5" fmla="*/ 29 h 30"/>
                <a:gd name="T6" fmla="*/ 16 w 18"/>
                <a:gd name="T7" fmla="*/ 0 h 30"/>
                <a:gd name="T8" fmla="*/ 18 w 18"/>
                <a:gd name="T9" fmla="*/ 1 h 30"/>
              </a:gdLst>
              <a:ahLst/>
              <a:cxnLst>
                <a:cxn ang="0">
                  <a:pos x="T0" y="T1"/>
                </a:cxn>
                <a:cxn ang="0">
                  <a:pos x="T2" y="T3"/>
                </a:cxn>
                <a:cxn ang="0">
                  <a:pos x="T4" y="T5"/>
                </a:cxn>
                <a:cxn ang="0">
                  <a:pos x="T6" y="T7"/>
                </a:cxn>
                <a:cxn ang="0">
                  <a:pos x="T8" y="T9"/>
                </a:cxn>
              </a:cxnLst>
              <a:rect l="0" t="0" r="r" b="b"/>
              <a:pathLst>
                <a:path w="18" h="30">
                  <a:moveTo>
                    <a:pt x="18" y="1"/>
                  </a:moveTo>
                  <a:cubicBezTo>
                    <a:pt x="18" y="1"/>
                    <a:pt x="6" y="22"/>
                    <a:pt x="1" y="30"/>
                  </a:cubicBezTo>
                  <a:cubicBezTo>
                    <a:pt x="0" y="29"/>
                    <a:pt x="0" y="29"/>
                    <a:pt x="0" y="29"/>
                  </a:cubicBezTo>
                  <a:cubicBezTo>
                    <a:pt x="0" y="28"/>
                    <a:pt x="16" y="0"/>
                    <a:pt x="16" y="0"/>
                  </a:cubicBezTo>
                  <a:lnTo>
                    <a:pt x="18" y="1"/>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5" name="ï$liḍê"/>
            <p:cNvSpPr/>
            <p:nvPr/>
          </p:nvSpPr>
          <p:spPr bwMode="auto">
            <a:xfrm>
              <a:off x="4516438" y="4114800"/>
              <a:ext cx="28575" cy="52388"/>
            </a:xfrm>
            <a:custGeom>
              <a:avLst/>
              <a:gdLst>
                <a:gd name="T0" fmla="*/ 12 w 13"/>
                <a:gd name="T1" fmla="*/ 10 h 23"/>
                <a:gd name="T2" fmla="*/ 6 w 13"/>
                <a:gd name="T3" fmla="*/ 23 h 23"/>
                <a:gd name="T4" fmla="*/ 0 w 13"/>
                <a:gd name="T5" fmla="*/ 10 h 23"/>
                <a:gd name="T6" fmla="*/ 9 w 13"/>
                <a:gd name="T7" fmla="*/ 0 h 23"/>
                <a:gd name="T8" fmla="*/ 12 w 13"/>
                <a:gd name="T9" fmla="*/ 10 h 23"/>
              </a:gdLst>
              <a:ahLst/>
              <a:cxnLst>
                <a:cxn ang="0">
                  <a:pos x="T0" y="T1"/>
                </a:cxn>
                <a:cxn ang="0">
                  <a:pos x="T2" y="T3"/>
                </a:cxn>
                <a:cxn ang="0">
                  <a:pos x="T4" y="T5"/>
                </a:cxn>
                <a:cxn ang="0">
                  <a:pos x="T6" y="T7"/>
                </a:cxn>
                <a:cxn ang="0">
                  <a:pos x="T8" y="T9"/>
                </a:cxn>
              </a:cxnLst>
              <a:rect l="0" t="0" r="r" b="b"/>
              <a:pathLst>
                <a:path w="13" h="23">
                  <a:moveTo>
                    <a:pt x="12" y="10"/>
                  </a:moveTo>
                  <a:cubicBezTo>
                    <a:pt x="12" y="17"/>
                    <a:pt x="9" y="23"/>
                    <a:pt x="6" y="23"/>
                  </a:cubicBezTo>
                  <a:cubicBezTo>
                    <a:pt x="2" y="23"/>
                    <a:pt x="0" y="17"/>
                    <a:pt x="0" y="10"/>
                  </a:cubicBezTo>
                  <a:cubicBezTo>
                    <a:pt x="0" y="4"/>
                    <a:pt x="6" y="0"/>
                    <a:pt x="9" y="0"/>
                  </a:cubicBezTo>
                  <a:cubicBezTo>
                    <a:pt x="13" y="0"/>
                    <a:pt x="12" y="4"/>
                    <a:pt x="12" y="10"/>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6" name="ïŝľîḓè"/>
            <p:cNvSpPr/>
            <p:nvPr/>
          </p:nvSpPr>
          <p:spPr bwMode="auto">
            <a:xfrm>
              <a:off x="4605338" y="4162425"/>
              <a:ext cx="117475" cy="104775"/>
            </a:xfrm>
            <a:custGeom>
              <a:avLst/>
              <a:gdLst>
                <a:gd name="T0" fmla="*/ 46 w 53"/>
                <a:gd name="T1" fmla="*/ 47 h 47"/>
                <a:gd name="T2" fmla="*/ 19 w 53"/>
                <a:gd name="T3" fmla="*/ 16 h 47"/>
                <a:gd name="T4" fmla="*/ 0 w 53"/>
                <a:gd name="T5" fmla="*/ 4 h 47"/>
                <a:gd name="T6" fmla="*/ 6 w 53"/>
                <a:gd name="T7" fmla="*/ 0 h 47"/>
                <a:gd name="T8" fmla="*/ 17 w 53"/>
                <a:gd name="T9" fmla="*/ 3 h 47"/>
                <a:gd name="T10" fmla="*/ 23 w 53"/>
                <a:gd name="T11" fmla="*/ 7 h 47"/>
                <a:gd name="T12" fmla="*/ 23 w 53"/>
                <a:gd name="T13" fmla="*/ 7 h 47"/>
                <a:gd name="T14" fmla="*/ 25 w 53"/>
                <a:gd name="T15" fmla="*/ 9 h 47"/>
                <a:gd name="T16" fmla="*/ 26 w 53"/>
                <a:gd name="T17" fmla="*/ 10 h 47"/>
                <a:gd name="T18" fmla="*/ 46 w 53"/>
                <a:gd name="T19"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47">
                  <a:moveTo>
                    <a:pt x="46" y="47"/>
                  </a:moveTo>
                  <a:cubicBezTo>
                    <a:pt x="38" y="46"/>
                    <a:pt x="19" y="16"/>
                    <a:pt x="19" y="16"/>
                  </a:cubicBezTo>
                  <a:cubicBezTo>
                    <a:pt x="0" y="4"/>
                    <a:pt x="0" y="4"/>
                    <a:pt x="0" y="4"/>
                  </a:cubicBezTo>
                  <a:cubicBezTo>
                    <a:pt x="6" y="0"/>
                    <a:pt x="6" y="0"/>
                    <a:pt x="6" y="0"/>
                  </a:cubicBezTo>
                  <a:cubicBezTo>
                    <a:pt x="17" y="3"/>
                    <a:pt x="17" y="3"/>
                    <a:pt x="17" y="3"/>
                  </a:cubicBezTo>
                  <a:cubicBezTo>
                    <a:pt x="18" y="3"/>
                    <a:pt x="21" y="5"/>
                    <a:pt x="23" y="7"/>
                  </a:cubicBezTo>
                  <a:cubicBezTo>
                    <a:pt x="23" y="7"/>
                    <a:pt x="23" y="7"/>
                    <a:pt x="23" y="7"/>
                  </a:cubicBezTo>
                  <a:cubicBezTo>
                    <a:pt x="24" y="8"/>
                    <a:pt x="25" y="9"/>
                    <a:pt x="25" y="9"/>
                  </a:cubicBezTo>
                  <a:cubicBezTo>
                    <a:pt x="26" y="10"/>
                    <a:pt x="26" y="10"/>
                    <a:pt x="26" y="10"/>
                  </a:cubicBezTo>
                  <a:cubicBezTo>
                    <a:pt x="32" y="19"/>
                    <a:pt x="53" y="47"/>
                    <a:pt x="46" y="47"/>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7" name="iṧḻïḓè"/>
            <p:cNvSpPr/>
            <p:nvPr/>
          </p:nvSpPr>
          <p:spPr bwMode="auto">
            <a:xfrm>
              <a:off x="4622801" y="4173538"/>
              <a:ext cx="104775" cy="107950"/>
            </a:xfrm>
            <a:custGeom>
              <a:avLst/>
              <a:gdLst>
                <a:gd name="T0" fmla="*/ 7 w 47"/>
                <a:gd name="T1" fmla="*/ 1 h 49"/>
                <a:gd name="T2" fmla="*/ 25 w 47"/>
                <a:gd name="T3" fmla="*/ 13 h 49"/>
                <a:gd name="T4" fmla="*/ 41 w 47"/>
                <a:gd name="T5" fmla="*/ 49 h 49"/>
                <a:gd name="T6" fmla="*/ 35 w 47"/>
                <a:gd name="T7" fmla="*/ 47 h 49"/>
                <a:gd name="T8" fmla="*/ 27 w 47"/>
                <a:gd name="T9" fmla="*/ 39 h 49"/>
                <a:gd name="T10" fmla="*/ 20 w 47"/>
                <a:gd name="T11" fmla="*/ 27 h 49"/>
                <a:gd name="T12" fmla="*/ 12 w 47"/>
                <a:gd name="T13" fmla="*/ 19 h 49"/>
                <a:gd name="T14" fmla="*/ 0 w 47"/>
                <a:gd name="T15" fmla="*/ 0 h 49"/>
                <a:gd name="T16" fmla="*/ 7 w 47"/>
                <a:gd name="T17" fmla="*/ 1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49">
                  <a:moveTo>
                    <a:pt x="7" y="1"/>
                  </a:moveTo>
                  <a:cubicBezTo>
                    <a:pt x="25" y="13"/>
                    <a:pt x="25" y="13"/>
                    <a:pt x="25" y="13"/>
                  </a:cubicBezTo>
                  <a:cubicBezTo>
                    <a:pt x="25" y="13"/>
                    <a:pt x="47" y="49"/>
                    <a:pt x="41" y="49"/>
                  </a:cubicBezTo>
                  <a:cubicBezTo>
                    <a:pt x="39" y="49"/>
                    <a:pt x="38" y="49"/>
                    <a:pt x="35" y="47"/>
                  </a:cubicBezTo>
                  <a:cubicBezTo>
                    <a:pt x="32" y="45"/>
                    <a:pt x="30" y="41"/>
                    <a:pt x="27" y="39"/>
                  </a:cubicBezTo>
                  <a:cubicBezTo>
                    <a:pt x="24" y="35"/>
                    <a:pt x="23" y="30"/>
                    <a:pt x="20" y="27"/>
                  </a:cubicBezTo>
                  <a:cubicBezTo>
                    <a:pt x="16" y="22"/>
                    <a:pt x="12" y="19"/>
                    <a:pt x="12" y="19"/>
                  </a:cubicBezTo>
                  <a:cubicBezTo>
                    <a:pt x="0" y="0"/>
                    <a:pt x="0" y="0"/>
                    <a:pt x="0" y="0"/>
                  </a:cubicBezTo>
                  <a:lnTo>
                    <a:pt x="7" y="1"/>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8" name="ïşḷiḓê"/>
            <p:cNvSpPr/>
            <p:nvPr/>
          </p:nvSpPr>
          <p:spPr bwMode="auto">
            <a:xfrm>
              <a:off x="6249988" y="5110163"/>
              <a:ext cx="992188" cy="66675"/>
            </a:xfrm>
            <a:prstGeom prst="ellipse">
              <a:avLst/>
            </a:prstGeom>
            <a:solidFill>
              <a:srgbClr val="AA8AB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9" name="iSļïḑe"/>
            <p:cNvSpPr/>
            <p:nvPr/>
          </p:nvSpPr>
          <p:spPr bwMode="auto">
            <a:xfrm>
              <a:off x="6791326" y="5013325"/>
              <a:ext cx="322263" cy="155575"/>
            </a:xfrm>
            <a:custGeom>
              <a:avLst/>
              <a:gdLst>
                <a:gd name="T0" fmla="*/ 145 w 145"/>
                <a:gd name="T1" fmla="*/ 64 h 70"/>
                <a:gd name="T2" fmla="*/ 129 w 145"/>
                <a:gd name="T3" fmla="*/ 67 h 70"/>
                <a:gd name="T4" fmla="*/ 76 w 145"/>
                <a:gd name="T5" fmla="*/ 69 h 70"/>
                <a:gd name="T6" fmla="*/ 29 w 145"/>
                <a:gd name="T7" fmla="*/ 61 h 70"/>
                <a:gd name="T8" fmla="*/ 29 w 145"/>
                <a:gd name="T9" fmla="*/ 66 h 70"/>
                <a:gd name="T10" fmla="*/ 0 w 145"/>
                <a:gd name="T11" fmla="*/ 65 h 70"/>
                <a:gd name="T12" fmla="*/ 0 w 145"/>
                <a:gd name="T13" fmla="*/ 53 h 70"/>
                <a:gd name="T14" fmla="*/ 0 w 145"/>
                <a:gd name="T15" fmla="*/ 52 h 70"/>
                <a:gd name="T16" fmla="*/ 0 w 145"/>
                <a:gd name="T17" fmla="*/ 51 h 70"/>
                <a:gd name="T18" fmla="*/ 0 w 145"/>
                <a:gd name="T19" fmla="*/ 45 h 70"/>
                <a:gd name="T20" fmla="*/ 4 w 145"/>
                <a:gd name="T21" fmla="*/ 21 h 70"/>
                <a:gd name="T22" fmla="*/ 19 w 145"/>
                <a:gd name="T23" fmla="*/ 4 h 70"/>
                <a:gd name="T24" fmla="*/ 23 w 145"/>
                <a:gd name="T25" fmla="*/ 14 h 70"/>
                <a:gd name="T26" fmla="*/ 81 w 145"/>
                <a:gd name="T27" fmla="*/ 0 h 70"/>
                <a:gd name="T28" fmla="*/ 85 w 145"/>
                <a:gd name="T29" fmla="*/ 36 h 70"/>
                <a:gd name="T30" fmla="*/ 87 w 145"/>
                <a:gd name="T31" fmla="*/ 36 h 70"/>
                <a:gd name="T32" fmla="*/ 91 w 145"/>
                <a:gd name="T33" fmla="*/ 38 h 70"/>
                <a:gd name="T34" fmla="*/ 92 w 145"/>
                <a:gd name="T35" fmla="*/ 39 h 70"/>
                <a:gd name="T36" fmla="*/ 97 w 145"/>
                <a:gd name="T37" fmla="*/ 41 h 70"/>
                <a:gd name="T38" fmla="*/ 99 w 145"/>
                <a:gd name="T39" fmla="*/ 41 h 70"/>
                <a:gd name="T40" fmla="*/ 100 w 145"/>
                <a:gd name="T41" fmla="*/ 41 h 70"/>
                <a:gd name="T42" fmla="*/ 101 w 145"/>
                <a:gd name="T43" fmla="*/ 42 h 70"/>
                <a:gd name="T44" fmla="*/ 109 w 145"/>
                <a:gd name="T45" fmla="*/ 44 h 70"/>
                <a:gd name="T46" fmla="*/ 109 w 145"/>
                <a:gd name="T47" fmla="*/ 44 h 70"/>
                <a:gd name="T48" fmla="*/ 111 w 145"/>
                <a:gd name="T49" fmla="*/ 44 h 70"/>
                <a:gd name="T50" fmla="*/ 111 w 145"/>
                <a:gd name="T51" fmla="*/ 44 h 70"/>
                <a:gd name="T52" fmla="*/ 112 w 145"/>
                <a:gd name="T53" fmla="*/ 44 h 70"/>
                <a:gd name="T54" fmla="*/ 142 w 145"/>
                <a:gd name="T55" fmla="*/ 57 h 70"/>
                <a:gd name="T56" fmla="*/ 143 w 145"/>
                <a:gd name="T57" fmla="*/ 57 h 70"/>
                <a:gd name="T58" fmla="*/ 144 w 145"/>
                <a:gd name="T59" fmla="*/ 58 h 70"/>
                <a:gd name="T60" fmla="*/ 144 w 145"/>
                <a:gd name="T61" fmla="*/ 58 h 70"/>
                <a:gd name="T62" fmla="*/ 145 w 145"/>
                <a:gd name="T63" fmla="*/ 6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5" h="70">
                  <a:moveTo>
                    <a:pt x="145" y="64"/>
                  </a:moveTo>
                  <a:cubicBezTo>
                    <a:pt x="145" y="64"/>
                    <a:pt x="133" y="67"/>
                    <a:pt x="129" y="67"/>
                  </a:cubicBezTo>
                  <a:cubicBezTo>
                    <a:pt x="107" y="70"/>
                    <a:pt x="90" y="69"/>
                    <a:pt x="76" y="69"/>
                  </a:cubicBezTo>
                  <a:cubicBezTo>
                    <a:pt x="58" y="68"/>
                    <a:pt x="29" y="61"/>
                    <a:pt x="29" y="61"/>
                  </a:cubicBezTo>
                  <a:cubicBezTo>
                    <a:pt x="29" y="66"/>
                    <a:pt x="29" y="66"/>
                    <a:pt x="29" y="66"/>
                  </a:cubicBezTo>
                  <a:cubicBezTo>
                    <a:pt x="0" y="65"/>
                    <a:pt x="0" y="65"/>
                    <a:pt x="0" y="65"/>
                  </a:cubicBezTo>
                  <a:cubicBezTo>
                    <a:pt x="0" y="53"/>
                    <a:pt x="0" y="53"/>
                    <a:pt x="0" y="53"/>
                  </a:cubicBezTo>
                  <a:cubicBezTo>
                    <a:pt x="0" y="52"/>
                    <a:pt x="0" y="52"/>
                    <a:pt x="0" y="52"/>
                  </a:cubicBezTo>
                  <a:cubicBezTo>
                    <a:pt x="0" y="52"/>
                    <a:pt x="0" y="51"/>
                    <a:pt x="0" y="51"/>
                  </a:cubicBezTo>
                  <a:cubicBezTo>
                    <a:pt x="0" y="51"/>
                    <a:pt x="0" y="49"/>
                    <a:pt x="0" y="45"/>
                  </a:cubicBezTo>
                  <a:cubicBezTo>
                    <a:pt x="0" y="41"/>
                    <a:pt x="0" y="31"/>
                    <a:pt x="4" y="21"/>
                  </a:cubicBezTo>
                  <a:cubicBezTo>
                    <a:pt x="7" y="15"/>
                    <a:pt x="19" y="4"/>
                    <a:pt x="19" y="4"/>
                  </a:cubicBezTo>
                  <a:cubicBezTo>
                    <a:pt x="23" y="14"/>
                    <a:pt x="23" y="14"/>
                    <a:pt x="23" y="14"/>
                  </a:cubicBezTo>
                  <a:cubicBezTo>
                    <a:pt x="81" y="0"/>
                    <a:pt x="81" y="0"/>
                    <a:pt x="81" y="0"/>
                  </a:cubicBezTo>
                  <a:cubicBezTo>
                    <a:pt x="81" y="0"/>
                    <a:pt x="60" y="26"/>
                    <a:pt x="85" y="36"/>
                  </a:cubicBezTo>
                  <a:cubicBezTo>
                    <a:pt x="86" y="36"/>
                    <a:pt x="86" y="36"/>
                    <a:pt x="87" y="36"/>
                  </a:cubicBezTo>
                  <a:cubicBezTo>
                    <a:pt x="88" y="37"/>
                    <a:pt x="89" y="37"/>
                    <a:pt x="91" y="38"/>
                  </a:cubicBezTo>
                  <a:cubicBezTo>
                    <a:pt x="91" y="38"/>
                    <a:pt x="92" y="39"/>
                    <a:pt x="92" y="39"/>
                  </a:cubicBezTo>
                  <a:cubicBezTo>
                    <a:pt x="94" y="39"/>
                    <a:pt x="95" y="40"/>
                    <a:pt x="97" y="41"/>
                  </a:cubicBezTo>
                  <a:cubicBezTo>
                    <a:pt x="98" y="41"/>
                    <a:pt x="98" y="41"/>
                    <a:pt x="99" y="41"/>
                  </a:cubicBezTo>
                  <a:cubicBezTo>
                    <a:pt x="100" y="41"/>
                    <a:pt x="100" y="41"/>
                    <a:pt x="100" y="41"/>
                  </a:cubicBezTo>
                  <a:cubicBezTo>
                    <a:pt x="100" y="42"/>
                    <a:pt x="101" y="42"/>
                    <a:pt x="101" y="42"/>
                  </a:cubicBezTo>
                  <a:cubicBezTo>
                    <a:pt x="104" y="43"/>
                    <a:pt x="106" y="43"/>
                    <a:pt x="109" y="44"/>
                  </a:cubicBezTo>
                  <a:cubicBezTo>
                    <a:pt x="109" y="44"/>
                    <a:pt x="109" y="44"/>
                    <a:pt x="109" y="44"/>
                  </a:cubicBezTo>
                  <a:cubicBezTo>
                    <a:pt x="110" y="44"/>
                    <a:pt x="110" y="44"/>
                    <a:pt x="111" y="44"/>
                  </a:cubicBezTo>
                  <a:cubicBezTo>
                    <a:pt x="111" y="44"/>
                    <a:pt x="111" y="44"/>
                    <a:pt x="111" y="44"/>
                  </a:cubicBezTo>
                  <a:cubicBezTo>
                    <a:pt x="112" y="44"/>
                    <a:pt x="112" y="44"/>
                    <a:pt x="112" y="44"/>
                  </a:cubicBezTo>
                  <a:cubicBezTo>
                    <a:pt x="132" y="49"/>
                    <a:pt x="140" y="53"/>
                    <a:pt x="142" y="57"/>
                  </a:cubicBezTo>
                  <a:cubicBezTo>
                    <a:pt x="143" y="57"/>
                    <a:pt x="143" y="57"/>
                    <a:pt x="143" y="57"/>
                  </a:cubicBezTo>
                  <a:cubicBezTo>
                    <a:pt x="144" y="58"/>
                    <a:pt x="144" y="58"/>
                    <a:pt x="144" y="58"/>
                  </a:cubicBezTo>
                  <a:cubicBezTo>
                    <a:pt x="144" y="58"/>
                    <a:pt x="144" y="58"/>
                    <a:pt x="144" y="58"/>
                  </a:cubicBezTo>
                  <a:cubicBezTo>
                    <a:pt x="144" y="59"/>
                    <a:pt x="145" y="64"/>
                    <a:pt x="145" y="64"/>
                  </a:cubicBezTo>
                  <a:close/>
                </a:path>
              </a:pathLst>
            </a:custGeom>
            <a:solidFill>
              <a:srgbClr val="0C0C0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0" name="îṥ1íḍê"/>
            <p:cNvSpPr/>
            <p:nvPr/>
          </p:nvSpPr>
          <p:spPr bwMode="auto">
            <a:xfrm>
              <a:off x="6791326" y="5126038"/>
              <a:ext cx="319088" cy="47625"/>
            </a:xfrm>
            <a:custGeom>
              <a:avLst/>
              <a:gdLst>
                <a:gd name="T0" fmla="*/ 144 w 144"/>
                <a:gd name="T1" fmla="*/ 7 h 21"/>
                <a:gd name="T2" fmla="*/ 99 w 144"/>
                <a:gd name="T3" fmla="*/ 13 h 21"/>
                <a:gd name="T4" fmla="*/ 32 w 144"/>
                <a:gd name="T5" fmla="*/ 3 h 21"/>
                <a:gd name="T6" fmla="*/ 0 w 144"/>
                <a:gd name="T7" fmla="*/ 2 h 21"/>
                <a:gd name="T8" fmla="*/ 0 w 144"/>
                <a:gd name="T9" fmla="*/ 0 h 21"/>
                <a:gd name="T10" fmla="*/ 32 w 144"/>
                <a:gd name="T11" fmla="*/ 2 h 21"/>
                <a:gd name="T12" fmla="*/ 142 w 144"/>
                <a:gd name="T13" fmla="*/ 6 h 21"/>
                <a:gd name="T14" fmla="*/ 144 w 144"/>
                <a:gd name="T15" fmla="*/ 7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21">
                  <a:moveTo>
                    <a:pt x="144" y="7"/>
                  </a:moveTo>
                  <a:cubicBezTo>
                    <a:pt x="129" y="11"/>
                    <a:pt x="114" y="13"/>
                    <a:pt x="99" y="13"/>
                  </a:cubicBezTo>
                  <a:cubicBezTo>
                    <a:pt x="64" y="13"/>
                    <a:pt x="34" y="4"/>
                    <a:pt x="32" y="3"/>
                  </a:cubicBezTo>
                  <a:cubicBezTo>
                    <a:pt x="0" y="2"/>
                    <a:pt x="0" y="2"/>
                    <a:pt x="0" y="2"/>
                  </a:cubicBezTo>
                  <a:cubicBezTo>
                    <a:pt x="0" y="0"/>
                    <a:pt x="0" y="0"/>
                    <a:pt x="0" y="0"/>
                  </a:cubicBezTo>
                  <a:cubicBezTo>
                    <a:pt x="32" y="2"/>
                    <a:pt x="32" y="2"/>
                    <a:pt x="32" y="2"/>
                  </a:cubicBezTo>
                  <a:cubicBezTo>
                    <a:pt x="33" y="2"/>
                    <a:pt x="92" y="21"/>
                    <a:pt x="142" y="6"/>
                  </a:cubicBezTo>
                  <a:lnTo>
                    <a:pt x="144" y="7"/>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1" name="i$1ïḍè"/>
            <p:cNvSpPr/>
            <p:nvPr/>
          </p:nvSpPr>
          <p:spPr bwMode="auto">
            <a:xfrm>
              <a:off x="6380163" y="5013325"/>
              <a:ext cx="322263" cy="155575"/>
            </a:xfrm>
            <a:custGeom>
              <a:avLst/>
              <a:gdLst>
                <a:gd name="T0" fmla="*/ 0 w 145"/>
                <a:gd name="T1" fmla="*/ 64 h 70"/>
                <a:gd name="T2" fmla="*/ 16 w 145"/>
                <a:gd name="T3" fmla="*/ 67 h 70"/>
                <a:gd name="T4" fmla="*/ 69 w 145"/>
                <a:gd name="T5" fmla="*/ 69 h 70"/>
                <a:gd name="T6" fmla="*/ 116 w 145"/>
                <a:gd name="T7" fmla="*/ 61 h 70"/>
                <a:gd name="T8" fmla="*/ 116 w 145"/>
                <a:gd name="T9" fmla="*/ 66 h 70"/>
                <a:gd name="T10" fmla="*/ 145 w 145"/>
                <a:gd name="T11" fmla="*/ 65 h 70"/>
                <a:gd name="T12" fmla="*/ 145 w 145"/>
                <a:gd name="T13" fmla="*/ 53 h 70"/>
                <a:gd name="T14" fmla="*/ 145 w 145"/>
                <a:gd name="T15" fmla="*/ 52 h 70"/>
                <a:gd name="T16" fmla="*/ 145 w 145"/>
                <a:gd name="T17" fmla="*/ 51 h 70"/>
                <a:gd name="T18" fmla="*/ 145 w 145"/>
                <a:gd name="T19" fmla="*/ 45 h 70"/>
                <a:gd name="T20" fmla="*/ 141 w 145"/>
                <a:gd name="T21" fmla="*/ 21 h 70"/>
                <a:gd name="T22" fmla="*/ 126 w 145"/>
                <a:gd name="T23" fmla="*/ 4 h 70"/>
                <a:gd name="T24" fmla="*/ 122 w 145"/>
                <a:gd name="T25" fmla="*/ 14 h 70"/>
                <a:gd name="T26" fmla="*/ 64 w 145"/>
                <a:gd name="T27" fmla="*/ 0 h 70"/>
                <a:gd name="T28" fmla="*/ 60 w 145"/>
                <a:gd name="T29" fmla="*/ 36 h 70"/>
                <a:gd name="T30" fmla="*/ 58 w 145"/>
                <a:gd name="T31" fmla="*/ 36 h 70"/>
                <a:gd name="T32" fmla="*/ 54 w 145"/>
                <a:gd name="T33" fmla="*/ 38 h 70"/>
                <a:gd name="T34" fmla="*/ 53 w 145"/>
                <a:gd name="T35" fmla="*/ 39 h 70"/>
                <a:gd name="T36" fmla="*/ 48 w 145"/>
                <a:gd name="T37" fmla="*/ 41 h 70"/>
                <a:gd name="T38" fmla="*/ 46 w 145"/>
                <a:gd name="T39" fmla="*/ 41 h 70"/>
                <a:gd name="T40" fmla="*/ 45 w 145"/>
                <a:gd name="T41" fmla="*/ 41 h 70"/>
                <a:gd name="T42" fmla="*/ 43 w 145"/>
                <a:gd name="T43" fmla="*/ 42 h 70"/>
                <a:gd name="T44" fmla="*/ 36 w 145"/>
                <a:gd name="T45" fmla="*/ 44 h 70"/>
                <a:gd name="T46" fmla="*/ 35 w 145"/>
                <a:gd name="T47" fmla="*/ 44 h 70"/>
                <a:gd name="T48" fmla="*/ 34 w 145"/>
                <a:gd name="T49" fmla="*/ 44 h 70"/>
                <a:gd name="T50" fmla="*/ 34 w 145"/>
                <a:gd name="T51" fmla="*/ 44 h 70"/>
                <a:gd name="T52" fmla="*/ 33 w 145"/>
                <a:gd name="T53" fmla="*/ 44 h 70"/>
                <a:gd name="T54" fmla="*/ 2 w 145"/>
                <a:gd name="T55" fmla="*/ 57 h 70"/>
                <a:gd name="T56" fmla="*/ 2 w 145"/>
                <a:gd name="T57" fmla="*/ 57 h 70"/>
                <a:gd name="T58" fmla="*/ 1 w 145"/>
                <a:gd name="T59" fmla="*/ 58 h 70"/>
                <a:gd name="T60" fmla="*/ 1 w 145"/>
                <a:gd name="T61" fmla="*/ 58 h 70"/>
                <a:gd name="T62" fmla="*/ 0 w 145"/>
                <a:gd name="T63" fmla="*/ 64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5" h="70">
                  <a:moveTo>
                    <a:pt x="0" y="64"/>
                  </a:moveTo>
                  <a:cubicBezTo>
                    <a:pt x="0" y="64"/>
                    <a:pt x="12" y="67"/>
                    <a:pt x="16" y="67"/>
                  </a:cubicBezTo>
                  <a:cubicBezTo>
                    <a:pt x="38" y="70"/>
                    <a:pt x="55" y="69"/>
                    <a:pt x="69" y="69"/>
                  </a:cubicBezTo>
                  <a:cubicBezTo>
                    <a:pt x="87" y="68"/>
                    <a:pt x="116" y="61"/>
                    <a:pt x="116" y="61"/>
                  </a:cubicBezTo>
                  <a:cubicBezTo>
                    <a:pt x="116" y="66"/>
                    <a:pt x="116" y="66"/>
                    <a:pt x="116" y="66"/>
                  </a:cubicBezTo>
                  <a:cubicBezTo>
                    <a:pt x="145" y="65"/>
                    <a:pt x="145" y="65"/>
                    <a:pt x="145" y="65"/>
                  </a:cubicBezTo>
                  <a:cubicBezTo>
                    <a:pt x="145" y="53"/>
                    <a:pt x="145" y="53"/>
                    <a:pt x="145" y="53"/>
                  </a:cubicBezTo>
                  <a:cubicBezTo>
                    <a:pt x="145" y="52"/>
                    <a:pt x="145" y="52"/>
                    <a:pt x="145" y="52"/>
                  </a:cubicBezTo>
                  <a:cubicBezTo>
                    <a:pt x="145" y="52"/>
                    <a:pt x="145" y="51"/>
                    <a:pt x="145" y="51"/>
                  </a:cubicBezTo>
                  <a:cubicBezTo>
                    <a:pt x="145" y="51"/>
                    <a:pt x="145" y="49"/>
                    <a:pt x="145" y="45"/>
                  </a:cubicBezTo>
                  <a:cubicBezTo>
                    <a:pt x="145" y="41"/>
                    <a:pt x="145" y="31"/>
                    <a:pt x="141" y="21"/>
                  </a:cubicBezTo>
                  <a:cubicBezTo>
                    <a:pt x="138" y="15"/>
                    <a:pt x="126" y="4"/>
                    <a:pt x="126" y="4"/>
                  </a:cubicBezTo>
                  <a:cubicBezTo>
                    <a:pt x="122" y="14"/>
                    <a:pt x="122" y="14"/>
                    <a:pt x="122" y="14"/>
                  </a:cubicBezTo>
                  <a:cubicBezTo>
                    <a:pt x="64" y="0"/>
                    <a:pt x="64" y="0"/>
                    <a:pt x="64" y="0"/>
                  </a:cubicBezTo>
                  <a:cubicBezTo>
                    <a:pt x="64" y="0"/>
                    <a:pt x="85" y="26"/>
                    <a:pt x="60" y="36"/>
                  </a:cubicBezTo>
                  <a:cubicBezTo>
                    <a:pt x="59" y="36"/>
                    <a:pt x="59" y="36"/>
                    <a:pt x="58" y="36"/>
                  </a:cubicBezTo>
                  <a:cubicBezTo>
                    <a:pt x="57" y="37"/>
                    <a:pt x="56" y="37"/>
                    <a:pt x="54" y="38"/>
                  </a:cubicBezTo>
                  <a:cubicBezTo>
                    <a:pt x="54" y="38"/>
                    <a:pt x="53" y="39"/>
                    <a:pt x="53" y="39"/>
                  </a:cubicBezTo>
                  <a:cubicBezTo>
                    <a:pt x="51" y="39"/>
                    <a:pt x="49" y="40"/>
                    <a:pt x="48" y="41"/>
                  </a:cubicBezTo>
                  <a:cubicBezTo>
                    <a:pt x="47" y="41"/>
                    <a:pt x="47" y="41"/>
                    <a:pt x="46" y="41"/>
                  </a:cubicBezTo>
                  <a:cubicBezTo>
                    <a:pt x="45" y="41"/>
                    <a:pt x="45" y="41"/>
                    <a:pt x="45" y="41"/>
                  </a:cubicBezTo>
                  <a:cubicBezTo>
                    <a:pt x="45" y="42"/>
                    <a:pt x="44" y="42"/>
                    <a:pt x="43" y="42"/>
                  </a:cubicBezTo>
                  <a:cubicBezTo>
                    <a:pt x="41" y="43"/>
                    <a:pt x="39" y="43"/>
                    <a:pt x="36" y="44"/>
                  </a:cubicBezTo>
                  <a:cubicBezTo>
                    <a:pt x="35" y="44"/>
                    <a:pt x="35" y="44"/>
                    <a:pt x="35" y="44"/>
                  </a:cubicBezTo>
                  <a:cubicBezTo>
                    <a:pt x="35" y="44"/>
                    <a:pt x="34" y="44"/>
                    <a:pt x="34" y="44"/>
                  </a:cubicBezTo>
                  <a:cubicBezTo>
                    <a:pt x="34" y="44"/>
                    <a:pt x="34" y="44"/>
                    <a:pt x="34" y="44"/>
                  </a:cubicBezTo>
                  <a:cubicBezTo>
                    <a:pt x="33" y="44"/>
                    <a:pt x="33" y="44"/>
                    <a:pt x="33" y="44"/>
                  </a:cubicBezTo>
                  <a:cubicBezTo>
                    <a:pt x="13" y="49"/>
                    <a:pt x="5" y="53"/>
                    <a:pt x="2" y="57"/>
                  </a:cubicBezTo>
                  <a:cubicBezTo>
                    <a:pt x="2" y="57"/>
                    <a:pt x="2" y="57"/>
                    <a:pt x="2" y="57"/>
                  </a:cubicBezTo>
                  <a:cubicBezTo>
                    <a:pt x="1" y="58"/>
                    <a:pt x="1" y="58"/>
                    <a:pt x="1" y="58"/>
                  </a:cubicBezTo>
                  <a:cubicBezTo>
                    <a:pt x="1" y="58"/>
                    <a:pt x="1" y="58"/>
                    <a:pt x="1" y="58"/>
                  </a:cubicBezTo>
                  <a:cubicBezTo>
                    <a:pt x="1" y="59"/>
                    <a:pt x="0" y="64"/>
                    <a:pt x="0" y="64"/>
                  </a:cubicBezTo>
                  <a:close/>
                </a:path>
              </a:pathLst>
            </a:custGeom>
            <a:solidFill>
              <a:srgbClr val="0C0C0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2" name="íś1idê"/>
            <p:cNvSpPr/>
            <p:nvPr/>
          </p:nvSpPr>
          <p:spPr bwMode="auto">
            <a:xfrm>
              <a:off x="6381751" y="5126038"/>
              <a:ext cx="320675" cy="47625"/>
            </a:xfrm>
            <a:custGeom>
              <a:avLst/>
              <a:gdLst>
                <a:gd name="T0" fmla="*/ 0 w 144"/>
                <a:gd name="T1" fmla="*/ 7 h 21"/>
                <a:gd name="T2" fmla="*/ 45 w 144"/>
                <a:gd name="T3" fmla="*/ 13 h 21"/>
                <a:gd name="T4" fmla="*/ 112 w 144"/>
                <a:gd name="T5" fmla="*/ 3 h 21"/>
                <a:gd name="T6" fmla="*/ 144 w 144"/>
                <a:gd name="T7" fmla="*/ 2 h 21"/>
                <a:gd name="T8" fmla="*/ 144 w 144"/>
                <a:gd name="T9" fmla="*/ 0 h 21"/>
                <a:gd name="T10" fmla="*/ 112 w 144"/>
                <a:gd name="T11" fmla="*/ 2 h 21"/>
                <a:gd name="T12" fmla="*/ 1 w 144"/>
                <a:gd name="T13" fmla="*/ 6 h 21"/>
                <a:gd name="T14" fmla="*/ 0 w 144"/>
                <a:gd name="T15" fmla="*/ 7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 h="21">
                  <a:moveTo>
                    <a:pt x="0" y="7"/>
                  </a:moveTo>
                  <a:cubicBezTo>
                    <a:pt x="15" y="11"/>
                    <a:pt x="30" y="13"/>
                    <a:pt x="45" y="13"/>
                  </a:cubicBezTo>
                  <a:cubicBezTo>
                    <a:pt x="80" y="13"/>
                    <a:pt x="110" y="4"/>
                    <a:pt x="112" y="3"/>
                  </a:cubicBezTo>
                  <a:cubicBezTo>
                    <a:pt x="144" y="2"/>
                    <a:pt x="144" y="2"/>
                    <a:pt x="144" y="2"/>
                  </a:cubicBezTo>
                  <a:cubicBezTo>
                    <a:pt x="144" y="0"/>
                    <a:pt x="144" y="0"/>
                    <a:pt x="144" y="0"/>
                  </a:cubicBezTo>
                  <a:cubicBezTo>
                    <a:pt x="112" y="2"/>
                    <a:pt x="112" y="2"/>
                    <a:pt x="112" y="2"/>
                  </a:cubicBezTo>
                  <a:cubicBezTo>
                    <a:pt x="111" y="2"/>
                    <a:pt x="51" y="21"/>
                    <a:pt x="1" y="6"/>
                  </a:cubicBez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3" name="íṥlidé"/>
            <p:cNvSpPr/>
            <p:nvPr/>
          </p:nvSpPr>
          <p:spPr bwMode="auto">
            <a:xfrm>
              <a:off x="3330576" y="5073650"/>
              <a:ext cx="1585913" cy="92075"/>
            </a:xfrm>
            <a:custGeom>
              <a:avLst/>
              <a:gdLst>
                <a:gd name="T0" fmla="*/ 713 w 713"/>
                <a:gd name="T1" fmla="*/ 25 h 42"/>
                <a:gd name="T2" fmla="*/ 367 w 713"/>
                <a:gd name="T3" fmla="*/ 42 h 42"/>
                <a:gd name="T4" fmla="*/ 0 w 713"/>
                <a:gd name="T5" fmla="*/ 21 h 42"/>
                <a:gd name="T6" fmla="*/ 367 w 713"/>
                <a:gd name="T7" fmla="*/ 0 h 42"/>
                <a:gd name="T8" fmla="*/ 713 w 713"/>
                <a:gd name="T9" fmla="*/ 25 h 42"/>
              </a:gdLst>
              <a:ahLst/>
              <a:cxnLst>
                <a:cxn ang="0">
                  <a:pos x="T0" y="T1"/>
                </a:cxn>
                <a:cxn ang="0">
                  <a:pos x="T2" y="T3"/>
                </a:cxn>
                <a:cxn ang="0">
                  <a:pos x="T4" y="T5"/>
                </a:cxn>
                <a:cxn ang="0">
                  <a:pos x="T6" y="T7"/>
                </a:cxn>
                <a:cxn ang="0">
                  <a:pos x="T8" y="T9"/>
                </a:cxn>
              </a:cxnLst>
              <a:rect l="0" t="0" r="r" b="b"/>
              <a:pathLst>
                <a:path w="713" h="42">
                  <a:moveTo>
                    <a:pt x="713" y="25"/>
                  </a:moveTo>
                  <a:cubicBezTo>
                    <a:pt x="713" y="37"/>
                    <a:pt x="569" y="42"/>
                    <a:pt x="367" y="42"/>
                  </a:cubicBezTo>
                  <a:cubicBezTo>
                    <a:pt x="164" y="42"/>
                    <a:pt x="0" y="33"/>
                    <a:pt x="0" y="21"/>
                  </a:cubicBezTo>
                  <a:cubicBezTo>
                    <a:pt x="0" y="9"/>
                    <a:pt x="164" y="0"/>
                    <a:pt x="367" y="0"/>
                  </a:cubicBezTo>
                  <a:cubicBezTo>
                    <a:pt x="569" y="0"/>
                    <a:pt x="713" y="13"/>
                    <a:pt x="713" y="25"/>
                  </a:cubicBezTo>
                  <a:close/>
                </a:path>
              </a:pathLst>
            </a:custGeom>
            <a:solidFill>
              <a:srgbClr val="AA8AB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4" name="ïṧļídè"/>
            <p:cNvSpPr/>
            <p:nvPr/>
          </p:nvSpPr>
          <p:spPr bwMode="auto">
            <a:xfrm>
              <a:off x="4484688" y="4891088"/>
              <a:ext cx="76200" cy="88900"/>
            </a:xfrm>
            <a:custGeom>
              <a:avLst/>
              <a:gdLst>
                <a:gd name="T0" fmla="*/ 3 w 34"/>
                <a:gd name="T1" fmla="*/ 7 h 40"/>
                <a:gd name="T2" fmla="*/ 12 w 34"/>
                <a:gd name="T3" fmla="*/ 4 h 40"/>
                <a:gd name="T4" fmla="*/ 34 w 34"/>
                <a:gd name="T5" fmla="*/ 36 h 40"/>
                <a:gd name="T6" fmla="*/ 15 w 34"/>
                <a:gd name="T7" fmla="*/ 33 h 40"/>
                <a:gd name="T8" fmla="*/ 3 w 34"/>
                <a:gd name="T9" fmla="*/ 7 h 40"/>
              </a:gdLst>
              <a:ahLst/>
              <a:cxnLst>
                <a:cxn ang="0">
                  <a:pos x="T0" y="T1"/>
                </a:cxn>
                <a:cxn ang="0">
                  <a:pos x="T2" y="T3"/>
                </a:cxn>
                <a:cxn ang="0">
                  <a:pos x="T4" y="T5"/>
                </a:cxn>
                <a:cxn ang="0">
                  <a:pos x="T6" y="T7"/>
                </a:cxn>
                <a:cxn ang="0">
                  <a:pos x="T8" y="T9"/>
                </a:cxn>
              </a:cxnLst>
              <a:rect l="0" t="0" r="r" b="b"/>
              <a:pathLst>
                <a:path w="34" h="40">
                  <a:moveTo>
                    <a:pt x="3" y="7"/>
                  </a:moveTo>
                  <a:cubicBezTo>
                    <a:pt x="3" y="7"/>
                    <a:pt x="5" y="0"/>
                    <a:pt x="12" y="4"/>
                  </a:cubicBezTo>
                  <a:cubicBezTo>
                    <a:pt x="18" y="7"/>
                    <a:pt x="30" y="34"/>
                    <a:pt x="34" y="36"/>
                  </a:cubicBezTo>
                  <a:cubicBezTo>
                    <a:pt x="34" y="36"/>
                    <a:pt x="21" y="40"/>
                    <a:pt x="15" y="33"/>
                  </a:cubicBezTo>
                  <a:cubicBezTo>
                    <a:pt x="9" y="26"/>
                    <a:pt x="0" y="21"/>
                    <a:pt x="3" y="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5" name="íş1iďe"/>
            <p:cNvSpPr/>
            <p:nvPr/>
          </p:nvSpPr>
          <p:spPr bwMode="auto">
            <a:xfrm>
              <a:off x="4468813" y="4919663"/>
              <a:ext cx="446088" cy="212725"/>
            </a:xfrm>
            <a:custGeom>
              <a:avLst/>
              <a:gdLst>
                <a:gd name="T0" fmla="*/ 199 w 200"/>
                <a:gd name="T1" fmla="*/ 79 h 96"/>
                <a:gd name="T2" fmla="*/ 199 w 200"/>
                <a:gd name="T3" fmla="*/ 79 h 96"/>
                <a:gd name="T4" fmla="*/ 198 w 200"/>
                <a:gd name="T5" fmla="*/ 78 h 96"/>
                <a:gd name="T6" fmla="*/ 197 w 200"/>
                <a:gd name="T7" fmla="*/ 77 h 96"/>
                <a:gd name="T8" fmla="*/ 156 w 200"/>
                <a:gd name="T9" fmla="*/ 59 h 96"/>
                <a:gd name="T10" fmla="*/ 154 w 200"/>
                <a:gd name="T11" fmla="*/ 59 h 96"/>
                <a:gd name="T12" fmla="*/ 152 w 200"/>
                <a:gd name="T13" fmla="*/ 58 h 96"/>
                <a:gd name="T14" fmla="*/ 138 w 200"/>
                <a:gd name="T15" fmla="*/ 54 h 96"/>
                <a:gd name="T16" fmla="*/ 137 w 200"/>
                <a:gd name="T17" fmla="*/ 54 h 96"/>
                <a:gd name="T18" fmla="*/ 136 w 200"/>
                <a:gd name="T19" fmla="*/ 53 h 96"/>
                <a:gd name="T20" fmla="*/ 134 w 200"/>
                <a:gd name="T21" fmla="*/ 53 h 96"/>
                <a:gd name="T22" fmla="*/ 125 w 200"/>
                <a:gd name="T23" fmla="*/ 49 h 96"/>
                <a:gd name="T24" fmla="*/ 123 w 200"/>
                <a:gd name="T25" fmla="*/ 48 h 96"/>
                <a:gd name="T26" fmla="*/ 121 w 200"/>
                <a:gd name="T27" fmla="*/ 47 h 96"/>
                <a:gd name="T28" fmla="*/ 119 w 200"/>
                <a:gd name="T29" fmla="*/ 46 h 96"/>
                <a:gd name="T30" fmla="*/ 114 w 200"/>
                <a:gd name="T31" fmla="*/ 43 h 96"/>
                <a:gd name="T32" fmla="*/ 112 w 200"/>
                <a:gd name="T33" fmla="*/ 42 h 96"/>
                <a:gd name="T34" fmla="*/ 105 w 200"/>
                <a:gd name="T35" fmla="*/ 26 h 96"/>
                <a:gd name="T36" fmla="*/ 90 w 200"/>
                <a:gd name="T37" fmla="*/ 4 h 96"/>
                <a:gd name="T38" fmla="*/ 35 w 200"/>
                <a:gd name="T39" fmla="*/ 15 h 96"/>
                <a:gd name="T40" fmla="*/ 29 w 200"/>
                <a:gd name="T41" fmla="*/ 0 h 96"/>
                <a:gd name="T42" fmla="*/ 9 w 200"/>
                <a:gd name="T43" fmla="*/ 35 h 96"/>
                <a:gd name="T44" fmla="*/ 5 w 200"/>
                <a:gd name="T45" fmla="*/ 69 h 96"/>
                <a:gd name="T46" fmla="*/ 5 w 200"/>
                <a:gd name="T47" fmla="*/ 70 h 96"/>
                <a:gd name="T48" fmla="*/ 4 w 200"/>
                <a:gd name="T49" fmla="*/ 70 h 96"/>
                <a:gd name="T50" fmla="*/ 4 w 200"/>
                <a:gd name="T51" fmla="*/ 71 h 96"/>
                <a:gd name="T52" fmla="*/ 4 w 200"/>
                <a:gd name="T53" fmla="*/ 90 h 96"/>
                <a:gd name="T54" fmla="*/ 43 w 200"/>
                <a:gd name="T55" fmla="*/ 90 h 96"/>
                <a:gd name="T56" fmla="*/ 43 w 200"/>
                <a:gd name="T57" fmla="*/ 83 h 96"/>
                <a:gd name="T58" fmla="*/ 107 w 200"/>
                <a:gd name="T59" fmla="*/ 95 h 96"/>
                <a:gd name="T60" fmla="*/ 179 w 200"/>
                <a:gd name="T61" fmla="*/ 93 h 96"/>
                <a:gd name="T62" fmla="*/ 199 w 200"/>
                <a:gd name="T63" fmla="*/ 89 h 96"/>
                <a:gd name="T64" fmla="*/ 199 w 200"/>
                <a:gd name="T65" fmla="*/ 7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0" h="96">
                  <a:moveTo>
                    <a:pt x="199" y="79"/>
                  </a:moveTo>
                  <a:cubicBezTo>
                    <a:pt x="199" y="79"/>
                    <a:pt x="199" y="79"/>
                    <a:pt x="199" y="79"/>
                  </a:cubicBezTo>
                  <a:cubicBezTo>
                    <a:pt x="199" y="79"/>
                    <a:pt x="198" y="79"/>
                    <a:pt x="198" y="78"/>
                  </a:cubicBezTo>
                  <a:cubicBezTo>
                    <a:pt x="197" y="77"/>
                    <a:pt x="197" y="77"/>
                    <a:pt x="197" y="77"/>
                  </a:cubicBezTo>
                  <a:cubicBezTo>
                    <a:pt x="194" y="72"/>
                    <a:pt x="183" y="65"/>
                    <a:pt x="156" y="59"/>
                  </a:cubicBezTo>
                  <a:cubicBezTo>
                    <a:pt x="155" y="59"/>
                    <a:pt x="155" y="59"/>
                    <a:pt x="154" y="59"/>
                  </a:cubicBezTo>
                  <a:cubicBezTo>
                    <a:pt x="154" y="59"/>
                    <a:pt x="153" y="58"/>
                    <a:pt x="152" y="58"/>
                  </a:cubicBezTo>
                  <a:cubicBezTo>
                    <a:pt x="147" y="57"/>
                    <a:pt x="142" y="56"/>
                    <a:pt x="138" y="54"/>
                  </a:cubicBezTo>
                  <a:cubicBezTo>
                    <a:pt x="138" y="54"/>
                    <a:pt x="137" y="54"/>
                    <a:pt x="137" y="54"/>
                  </a:cubicBezTo>
                  <a:cubicBezTo>
                    <a:pt x="136" y="53"/>
                    <a:pt x="136" y="53"/>
                    <a:pt x="136" y="53"/>
                  </a:cubicBezTo>
                  <a:cubicBezTo>
                    <a:pt x="135" y="53"/>
                    <a:pt x="135" y="53"/>
                    <a:pt x="134" y="53"/>
                  </a:cubicBezTo>
                  <a:cubicBezTo>
                    <a:pt x="131" y="52"/>
                    <a:pt x="128" y="50"/>
                    <a:pt x="125" y="49"/>
                  </a:cubicBezTo>
                  <a:cubicBezTo>
                    <a:pt x="124" y="49"/>
                    <a:pt x="124" y="48"/>
                    <a:pt x="123" y="48"/>
                  </a:cubicBezTo>
                  <a:cubicBezTo>
                    <a:pt x="122" y="48"/>
                    <a:pt x="122" y="47"/>
                    <a:pt x="121" y="47"/>
                  </a:cubicBezTo>
                  <a:cubicBezTo>
                    <a:pt x="120" y="47"/>
                    <a:pt x="120" y="46"/>
                    <a:pt x="119" y="46"/>
                  </a:cubicBezTo>
                  <a:cubicBezTo>
                    <a:pt x="117" y="45"/>
                    <a:pt x="116" y="44"/>
                    <a:pt x="114" y="43"/>
                  </a:cubicBezTo>
                  <a:cubicBezTo>
                    <a:pt x="113" y="43"/>
                    <a:pt x="113" y="43"/>
                    <a:pt x="112" y="42"/>
                  </a:cubicBezTo>
                  <a:cubicBezTo>
                    <a:pt x="106" y="37"/>
                    <a:pt x="104" y="32"/>
                    <a:pt x="105" y="26"/>
                  </a:cubicBezTo>
                  <a:cubicBezTo>
                    <a:pt x="97" y="20"/>
                    <a:pt x="93" y="13"/>
                    <a:pt x="90" y="4"/>
                  </a:cubicBezTo>
                  <a:cubicBezTo>
                    <a:pt x="35" y="15"/>
                    <a:pt x="35" y="15"/>
                    <a:pt x="35" y="15"/>
                  </a:cubicBezTo>
                  <a:cubicBezTo>
                    <a:pt x="29" y="0"/>
                    <a:pt x="29" y="0"/>
                    <a:pt x="29" y="0"/>
                  </a:cubicBezTo>
                  <a:cubicBezTo>
                    <a:pt x="29" y="0"/>
                    <a:pt x="16" y="23"/>
                    <a:pt x="9" y="35"/>
                  </a:cubicBezTo>
                  <a:cubicBezTo>
                    <a:pt x="0" y="51"/>
                    <a:pt x="5" y="68"/>
                    <a:pt x="5" y="69"/>
                  </a:cubicBezTo>
                  <a:cubicBezTo>
                    <a:pt x="5" y="70"/>
                    <a:pt x="5" y="70"/>
                    <a:pt x="5" y="70"/>
                  </a:cubicBezTo>
                  <a:cubicBezTo>
                    <a:pt x="5" y="70"/>
                    <a:pt x="4" y="70"/>
                    <a:pt x="4" y="70"/>
                  </a:cubicBezTo>
                  <a:cubicBezTo>
                    <a:pt x="4" y="71"/>
                    <a:pt x="4" y="71"/>
                    <a:pt x="4" y="71"/>
                  </a:cubicBezTo>
                  <a:cubicBezTo>
                    <a:pt x="4" y="71"/>
                    <a:pt x="4" y="90"/>
                    <a:pt x="4" y="90"/>
                  </a:cubicBezTo>
                  <a:cubicBezTo>
                    <a:pt x="43" y="90"/>
                    <a:pt x="43" y="90"/>
                    <a:pt x="43" y="90"/>
                  </a:cubicBezTo>
                  <a:cubicBezTo>
                    <a:pt x="43" y="83"/>
                    <a:pt x="43" y="83"/>
                    <a:pt x="43" y="83"/>
                  </a:cubicBezTo>
                  <a:cubicBezTo>
                    <a:pt x="43" y="83"/>
                    <a:pt x="82" y="94"/>
                    <a:pt x="107" y="95"/>
                  </a:cubicBezTo>
                  <a:cubicBezTo>
                    <a:pt x="126" y="96"/>
                    <a:pt x="149" y="96"/>
                    <a:pt x="179" y="93"/>
                  </a:cubicBezTo>
                  <a:cubicBezTo>
                    <a:pt x="183" y="92"/>
                    <a:pt x="199" y="89"/>
                    <a:pt x="199" y="89"/>
                  </a:cubicBezTo>
                  <a:cubicBezTo>
                    <a:pt x="199" y="89"/>
                    <a:pt x="200" y="81"/>
                    <a:pt x="199" y="79"/>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6" name="íṣľiďé"/>
            <p:cNvSpPr/>
            <p:nvPr/>
          </p:nvSpPr>
          <p:spPr bwMode="auto">
            <a:xfrm>
              <a:off x="4478338" y="5073650"/>
              <a:ext cx="433388" cy="68263"/>
            </a:xfrm>
            <a:custGeom>
              <a:avLst/>
              <a:gdLst>
                <a:gd name="T0" fmla="*/ 195 w 195"/>
                <a:gd name="T1" fmla="*/ 10 h 31"/>
                <a:gd name="T2" fmla="*/ 134 w 195"/>
                <a:gd name="T3" fmla="*/ 19 h 31"/>
                <a:gd name="T4" fmla="*/ 43 w 195"/>
                <a:gd name="T5" fmla="*/ 4 h 31"/>
                <a:gd name="T6" fmla="*/ 0 w 195"/>
                <a:gd name="T7" fmla="*/ 2 h 31"/>
                <a:gd name="T8" fmla="*/ 0 w 195"/>
                <a:gd name="T9" fmla="*/ 0 h 31"/>
                <a:gd name="T10" fmla="*/ 1 w 195"/>
                <a:gd name="T11" fmla="*/ 0 h 31"/>
                <a:gd name="T12" fmla="*/ 43 w 195"/>
                <a:gd name="T13" fmla="*/ 2 h 31"/>
                <a:gd name="T14" fmla="*/ 193 w 195"/>
                <a:gd name="T15" fmla="*/ 8 h 31"/>
                <a:gd name="T16" fmla="*/ 195 w 195"/>
                <a:gd name="T17" fmla="*/ 1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5" h="31">
                  <a:moveTo>
                    <a:pt x="195" y="10"/>
                  </a:moveTo>
                  <a:cubicBezTo>
                    <a:pt x="175" y="17"/>
                    <a:pt x="154" y="19"/>
                    <a:pt x="134" y="19"/>
                  </a:cubicBezTo>
                  <a:cubicBezTo>
                    <a:pt x="86" y="19"/>
                    <a:pt x="46" y="5"/>
                    <a:pt x="43" y="4"/>
                  </a:cubicBezTo>
                  <a:cubicBezTo>
                    <a:pt x="0" y="2"/>
                    <a:pt x="0" y="2"/>
                    <a:pt x="0" y="2"/>
                  </a:cubicBezTo>
                  <a:cubicBezTo>
                    <a:pt x="0" y="0"/>
                    <a:pt x="0" y="0"/>
                    <a:pt x="0" y="0"/>
                  </a:cubicBezTo>
                  <a:cubicBezTo>
                    <a:pt x="1" y="0"/>
                    <a:pt x="1" y="0"/>
                    <a:pt x="1" y="0"/>
                  </a:cubicBezTo>
                  <a:cubicBezTo>
                    <a:pt x="43" y="2"/>
                    <a:pt x="43" y="2"/>
                    <a:pt x="43" y="2"/>
                  </a:cubicBezTo>
                  <a:cubicBezTo>
                    <a:pt x="44" y="3"/>
                    <a:pt x="125" y="31"/>
                    <a:pt x="193" y="8"/>
                  </a:cubicBezTo>
                  <a:cubicBezTo>
                    <a:pt x="193" y="9"/>
                    <a:pt x="194" y="10"/>
                    <a:pt x="195" y="10"/>
                  </a:cubicBezTo>
                  <a:close/>
                </a:path>
              </a:pathLst>
            </a:custGeom>
            <a:solidFill>
              <a:srgbClr val="3F3F3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7" name="í$ľíḓè"/>
            <p:cNvSpPr/>
            <p:nvPr/>
          </p:nvSpPr>
          <p:spPr bwMode="auto">
            <a:xfrm>
              <a:off x="4670426" y="5013325"/>
              <a:ext cx="52388" cy="15875"/>
            </a:xfrm>
            <a:custGeom>
              <a:avLst/>
              <a:gdLst>
                <a:gd name="T0" fmla="*/ 24 w 24"/>
                <a:gd name="T1" fmla="*/ 1 h 7"/>
                <a:gd name="T2" fmla="*/ 3 w 24"/>
                <a:gd name="T3" fmla="*/ 7 h 7"/>
                <a:gd name="T4" fmla="*/ 1 w 24"/>
                <a:gd name="T5" fmla="*/ 7 h 7"/>
                <a:gd name="T6" fmla="*/ 0 w 24"/>
                <a:gd name="T7" fmla="*/ 6 h 7"/>
                <a:gd name="T8" fmla="*/ 1 w 24"/>
                <a:gd name="T9" fmla="*/ 5 h 7"/>
                <a:gd name="T10" fmla="*/ 22 w 24"/>
                <a:gd name="T11" fmla="*/ 0 h 7"/>
                <a:gd name="T12" fmla="*/ 24 w 24"/>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24" h="7">
                  <a:moveTo>
                    <a:pt x="24" y="1"/>
                  </a:moveTo>
                  <a:cubicBezTo>
                    <a:pt x="16" y="6"/>
                    <a:pt x="6" y="7"/>
                    <a:pt x="3" y="7"/>
                  </a:cubicBezTo>
                  <a:cubicBezTo>
                    <a:pt x="2" y="7"/>
                    <a:pt x="1" y="7"/>
                    <a:pt x="1" y="7"/>
                  </a:cubicBezTo>
                  <a:cubicBezTo>
                    <a:pt x="0" y="7"/>
                    <a:pt x="0" y="6"/>
                    <a:pt x="0" y="6"/>
                  </a:cubicBezTo>
                  <a:cubicBezTo>
                    <a:pt x="0" y="5"/>
                    <a:pt x="1" y="5"/>
                    <a:pt x="1" y="5"/>
                  </a:cubicBezTo>
                  <a:cubicBezTo>
                    <a:pt x="1" y="5"/>
                    <a:pt x="12" y="6"/>
                    <a:pt x="22" y="0"/>
                  </a:cubicBezTo>
                  <a:cubicBezTo>
                    <a:pt x="23" y="1"/>
                    <a:pt x="23" y="1"/>
                    <a:pt x="24" y="1"/>
                  </a:cubicBez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8" name="ïSḻîḍe"/>
            <p:cNvSpPr/>
            <p:nvPr/>
          </p:nvSpPr>
          <p:spPr bwMode="auto">
            <a:xfrm>
              <a:off x="4692651" y="5026025"/>
              <a:ext cx="55563" cy="17463"/>
            </a:xfrm>
            <a:custGeom>
              <a:avLst/>
              <a:gdLst>
                <a:gd name="T0" fmla="*/ 25 w 25"/>
                <a:gd name="T1" fmla="*/ 1 h 8"/>
                <a:gd name="T2" fmla="*/ 2 w 25"/>
                <a:gd name="T3" fmla="*/ 8 h 8"/>
                <a:gd name="T4" fmla="*/ 1 w 25"/>
                <a:gd name="T5" fmla="*/ 7 h 8"/>
                <a:gd name="T6" fmla="*/ 0 w 25"/>
                <a:gd name="T7" fmla="*/ 6 h 8"/>
                <a:gd name="T8" fmla="*/ 1 w 25"/>
                <a:gd name="T9" fmla="*/ 5 h 8"/>
                <a:gd name="T10" fmla="*/ 23 w 25"/>
                <a:gd name="T11" fmla="*/ 0 h 8"/>
                <a:gd name="T12" fmla="*/ 25 w 25"/>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5" h="8">
                  <a:moveTo>
                    <a:pt x="25" y="1"/>
                  </a:moveTo>
                  <a:cubicBezTo>
                    <a:pt x="16" y="7"/>
                    <a:pt x="6" y="8"/>
                    <a:pt x="2" y="8"/>
                  </a:cubicBezTo>
                  <a:cubicBezTo>
                    <a:pt x="1" y="8"/>
                    <a:pt x="1" y="7"/>
                    <a:pt x="1" y="7"/>
                  </a:cubicBezTo>
                  <a:cubicBezTo>
                    <a:pt x="0" y="7"/>
                    <a:pt x="0" y="7"/>
                    <a:pt x="0" y="6"/>
                  </a:cubicBezTo>
                  <a:cubicBezTo>
                    <a:pt x="0" y="6"/>
                    <a:pt x="0" y="5"/>
                    <a:pt x="1" y="5"/>
                  </a:cubicBezTo>
                  <a:cubicBezTo>
                    <a:pt x="1" y="5"/>
                    <a:pt x="13" y="6"/>
                    <a:pt x="23" y="0"/>
                  </a:cubicBezTo>
                  <a:cubicBezTo>
                    <a:pt x="24" y="0"/>
                    <a:pt x="24" y="1"/>
                    <a:pt x="25" y="1"/>
                  </a:cubicBez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49" name="ïṣľíḑé"/>
            <p:cNvSpPr/>
            <p:nvPr/>
          </p:nvSpPr>
          <p:spPr bwMode="auto">
            <a:xfrm>
              <a:off x="4721226" y="5037138"/>
              <a:ext cx="52388" cy="20638"/>
            </a:xfrm>
            <a:custGeom>
              <a:avLst/>
              <a:gdLst>
                <a:gd name="T0" fmla="*/ 24 w 24"/>
                <a:gd name="T1" fmla="*/ 1 h 9"/>
                <a:gd name="T2" fmla="*/ 1 w 24"/>
                <a:gd name="T3" fmla="*/ 9 h 9"/>
                <a:gd name="T4" fmla="*/ 1 w 24"/>
                <a:gd name="T5" fmla="*/ 9 h 9"/>
                <a:gd name="T6" fmla="*/ 0 w 24"/>
                <a:gd name="T7" fmla="*/ 8 h 9"/>
                <a:gd name="T8" fmla="*/ 1 w 24"/>
                <a:gd name="T9" fmla="*/ 7 h 9"/>
                <a:gd name="T10" fmla="*/ 21 w 24"/>
                <a:gd name="T11" fmla="*/ 0 h 9"/>
                <a:gd name="T12" fmla="*/ 23 w 24"/>
                <a:gd name="T13" fmla="*/ 0 h 9"/>
                <a:gd name="T14" fmla="*/ 24 w 24"/>
                <a:gd name="T15" fmla="*/ 1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
                  <a:moveTo>
                    <a:pt x="24" y="1"/>
                  </a:moveTo>
                  <a:cubicBezTo>
                    <a:pt x="14" y="8"/>
                    <a:pt x="2" y="9"/>
                    <a:pt x="1" y="9"/>
                  </a:cubicBezTo>
                  <a:cubicBezTo>
                    <a:pt x="1" y="9"/>
                    <a:pt x="1" y="9"/>
                    <a:pt x="1" y="9"/>
                  </a:cubicBezTo>
                  <a:cubicBezTo>
                    <a:pt x="1" y="9"/>
                    <a:pt x="0" y="9"/>
                    <a:pt x="0" y="8"/>
                  </a:cubicBezTo>
                  <a:cubicBezTo>
                    <a:pt x="0" y="7"/>
                    <a:pt x="1" y="7"/>
                    <a:pt x="1" y="7"/>
                  </a:cubicBezTo>
                  <a:cubicBezTo>
                    <a:pt x="1" y="7"/>
                    <a:pt x="12" y="6"/>
                    <a:pt x="21" y="0"/>
                  </a:cubicBezTo>
                  <a:cubicBezTo>
                    <a:pt x="22" y="0"/>
                    <a:pt x="22" y="0"/>
                    <a:pt x="23" y="0"/>
                  </a:cubicBezTo>
                  <a:lnTo>
                    <a:pt x="24" y="1"/>
                  </a:ln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0" name="íṣ1îḍé"/>
            <p:cNvSpPr/>
            <p:nvPr/>
          </p:nvSpPr>
          <p:spPr bwMode="auto">
            <a:xfrm>
              <a:off x="4487863" y="4286250"/>
              <a:ext cx="412750" cy="735013"/>
            </a:xfrm>
            <a:custGeom>
              <a:avLst/>
              <a:gdLst>
                <a:gd name="T0" fmla="*/ 151 w 186"/>
                <a:gd name="T1" fmla="*/ 21 h 331"/>
                <a:gd name="T2" fmla="*/ 182 w 186"/>
                <a:gd name="T3" fmla="*/ 67 h 331"/>
                <a:gd name="T4" fmla="*/ 135 w 186"/>
                <a:gd name="T5" fmla="*/ 208 h 331"/>
                <a:gd name="T6" fmla="*/ 98 w 186"/>
                <a:gd name="T7" fmla="*/ 320 h 331"/>
                <a:gd name="T8" fmla="*/ 44 w 186"/>
                <a:gd name="T9" fmla="*/ 322 h 331"/>
                <a:gd name="T10" fmla="*/ 32 w 186"/>
                <a:gd name="T11" fmla="*/ 307 h 331"/>
                <a:gd name="T12" fmla="*/ 30 w 186"/>
                <a:gd name="T13" fmla="*/ 305 h 331"/>
                <a:gd name="T14" fmla="*/ 4 w 186"/>
                <a:gd name="T15" fmla="*/ 276 h 331"/>
                <a:gd name="T16" fmla="*/ 48 w 186"/>
                <a:gd name="T17" fmla="*/ 208 h 331"/>
                <a:gd name="T18" fmla="*/ 59 w 186"/>
                <a:gd name="T19" fmla="*/ 183 h 331"/>
                <a:gd name="T20" fmla="*/ 60 w 186"/>
                <a:gd name="T21" fmla="*/ 0 h 331"/>
                <a:gd name="T22" fmla="*/ 151 w 186"/>
                <a:gd name="T23" fmla="*/ 21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331">
                  <a:moveTo>
                    <a:pt x="151" y="21"/>
                  </a:moveTo>
                  <a:cubicBezTo>
                    <a:pt x="173" y="28"/>
                    <a:pt x="186" y="42"/>
                    <a:pt x="182" y="67"/>
                  </a:cubicBezTo>
                  <a:cubicBezTo>
                    <a:pt x="176" y="101"/>
                    <a:pt x="155" y="163"/>
                    <a:pt x="135" y="208"/>
                  </a:cubicBezTo>
                  <a:cubicBezTo>
                    <a:pt x="111" y="265"/>
                    <a:pt x="98" y="320"/>
                    <a:pt x="98" y="320"/>
                  </a:cubicBezTo>
                  <a:cubicBezTo>
                    <a:pt x="98" y="320"/>
                    <a:pt x="76" y="331"/>
                    <a:pt x="44" y="322"/>
                  </a:cubicBezTo>
                  <a:cubicBezTo>
                    <a:pt x="38" y="321"/>
                    <a:pt x="37" y="311"/>
                    <a:pt x="32" y="307"/>
                  </a:cubicBezTo>
                  <a:cubicBezTo>
                    <a:pt x="31" y="306"/>
                    <a:pt x="31" y="306"/>
                    <a:pt x="30" y="305"/>
                  </a:cubicBezTo>
                  <a:cubicBezTo>
                    <a:pt x="21" y="297"/>
                    <a:pt x="19" y="277"/>
                    <a:pt x="4" y="276"/>
                  </a:cubicBezTo>
                  <a:cubicBezTo>
                    <a:pt x="0" y="276"/>
                    <a:pt x="35" y="242"/>
                    <a:pt x="48" y="208"/>
                  </a:cubicBezTo>
                  <a:cubicBezTo>
                    <a:pt x="52" y="199"/>
                    <a:pt x="56" y="190"/>
                    <a:pt x="59" y="183"/>
                  </a:cubicBezTo>
                  <a:cubicBezTo>
                    <a:pt x="67" y="163"/>
                    <a:pt x="60" y="0"/>
                    <a:pt x="60" y="0"/>
                  </a:cubicBezTo>
                  <a:cubicBezTo>
                    <a:pt x="60" y="0"/>
                    <a:pt x="110" y="8"/>
                    <a:pt x="151" y="21"/>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1" name="islïḓè"/>
            <p:cNvSpPr/>
            <p:nvPr/>
          </p:nvSpPr>
          <p:spPr bwMode="auto">
            <a:xfrm>
              <a:off x="4554538" y="4513263"/>
              <a:ext cx="196850" cy="455613"/>
            </a:xfrm>
            <a:custGeom>
              <a:avLst/>
              <a:gdLst>
                <a:gd name="T0" fmla="*/ 89 w 89"/>
                <a:gd name="T1" fmla="*/ 2 h 205"/>
                <a:gd name="T2" fmla="*/ 2 w 89"/>
                <a:gd name="T3" fmla="*/ 205 h 205"/>
                <a:gd name="T4" fmla="*/ 0 w 89"/>
                <a:gd name="T5" fmla="*/ 203 h 205"/>
                <a:gd name="T6" fmla="*/ 87 w 89"/>
                <a:gd name="T7" fmla="*/ 1 h 205"/>
                <a:gd name="T8" fmla="*/ 88 w 89"/>
                <a:gd name="T9" fmla="*/ 0 h 205"/>
                <a:gd name="T10" fmla="*/ 89 w 89"/>
                <a:gd name="T11" fmla="*/ 2 h 205"/>
              </a:gdLst>
              <a:ahLst/>
              <a:cxnLst>
                <a:cxn ang="0">
                  <a:pos x="T0" y="T1"/>
                </a:cxn>
                <a:cxn ang="0">
                  <a:pos x="T2" y="T3"/>
                </a:cxn>
                <a:cxn ang="0">
                  <a:pos x="T4" y="T5"/>
                </a:cxn>
                <a:cxn ang="0">
                  <a:pos x="T6" y="T7"/>
                </a:cxn>
                <a:cxn ang="0">
                  <a:pos x="T8" y="T9"/>
                </a:cxn>
                <a:cxn ang="0">
                  <a:pos x="T10" y="T11"/>
                </a:cxn>
              </a:cxnLst>
              <a:rect l="0" t="0" r="r" b="b"/>
              <a:pathLst>
                <a:path w="89" h="205">
                  <a:moveTo>
                    <a:pt x="89" y="2"/>
                  </a:moveTo>
                  <a:cubicBezTo>
                    <a:pt x="2" y="205"/>
                    <a:pt x="2" y="205"/>
                    <a:pt x="2" y="205"/>
                  </a:cubicBezTo>
                  <a:cubicBezTo>
                    <a:pt x="1" y="204"/>
                    <a:pt x="1" y="204"/>
                    <a:pt x="0" y="203"/>
                  </a:cubicBezTo>
                  <a:cubicBezTo>
                    <a:pt x="87" y="1"/>
                    <a:pt x="87" y="1"/>
                    <a:pt x="87" y="1"/>
                  </a:cubicBezTo>
                  <a:cubicBezTo>
                    <a:pt x="87" y="0"/>
                    <a:pt x="88" y="0"/>
                    <a:pt x="88" y="0"/>
                  </a:cubicBezTo>
                  <a:cubicBezTo>
                    <a:pt x="89" y="1"/>
                    <a:pt x="89" y="1"/>
                    <a:pt x="89" y="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2" name="íśḷîḓê"/>
            <p:cNvSpPr/>
            <p:nvPr/>
          </p:nvSpPr>
          <p:spPr bwMode="auto">
            <a:xfrm>
              <a:off x="4371976" y="4903788"/>
              <a:ext cx="74613" cy="92075"/>
            </a:xfrm>
            <a:custGeom>
              <a:avLst/>
              <a:gdLst>
                <a:gd name="T0" fmla="*/ 3 w 34"/>
                <a:gd name="T1" fmla="*/ 7 h 41"/>
                <a:gd name="T2" fmla="*/ 12 w 34"/>
                <a:gd name="T3" fmla="*/ 4 h 41"/>
                <a:gd name="T4" fmla="*/ 34 w 34"/>
                <a:gd name="T5" fmla="*/ 36 h 41"/>
                <a:gd name="T6" fmla="*/ 15 w 34"/>
                <a:gd name="T7" fmla="*/ 34 h 41"/>
                <a:gd name="T8" fmla="*/ 3 w 34"/>
                <a:gd name="T9" fmla="*/ 7 h 41"/>
              </a:gdLst>
              <a:ahLst/>
              <a:cxnLst>
                <a:cxn ang="0">
                  <a:pos x="T0" y="T1"/>
                </a:cxn>
                <a:cxn ang="0">
                  <a:pos x="T2" y="T3"/>
                </a:cxn>
                <a:cxn ang="0">
                  <a:pos x="T4" y="T5"/>
                </a:cxn>
                <a:cxn ang="0">
                  <a:pos x="T6" y="T7"/>
                </a:cxn>
                <a:cxn ang="0">
                  <a:pos x="T8" y="T9"/>
                </a:cxn>
              </a:cxnLst>
              <a:rect l="0" t="0" r="r" b="b"/>
              <a:pathLst>
                <a:path w="34" h="41">
                  <a:moveTo>
                    <a:pt x="3" y="7"/>
                  </a:moveTo>
                  <a:cubicBezTo>
                    <a:pt x="3" y="7"/>
                    <a:pt x="5" y="0"/>
                    <a:pt x="12" y="4"/>
                  </a:cubicBezTo>
                  <a:cubicBezTo>
                    <a:pt x="18" y="8"/>
                    <a:pt x="30" y="35"/>
                    <a:pt x="34" y="36"/>
                  </a:cubicBezTo>
                  <a:cubicBezTo>
                    <a:pt x="34" y="36"/>
                    <a:pt x="21" y="41"/>
                    <a:pt x="15" y="34"/>
                  </a:cubicBezTo>
                  <a:cubicBezTo>
                    <a:pt x="8" y="27"/>
                    <a:pt x="0" y="21"/>
                    <a:pt x="3" y="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3" name="iṥḻiḍe"/>
            <p:cNvSpPr/>
            <p:nvPr/>
          </p:nvSpPr>
          <p:spPr bwMode="auto">
            <a:xfrm>
              <a:off x="7978776" y="4106863"/>
              <a:ext cx="300038" cy="795338"/>
            </a:xfrm>
            <a:custGeom>
              <a:avLst/>
              <a:gdLst>
                <a:gd name="T0" fmla="*/ 135 w 135"/>
                <a:gd name="T1" fmla="*/ 323 h 358"/>
                <a:gd name="T2" fmla="*/ 108 w 135"/>
                <a:gd name="T3" fmla="*/ 358 h 358"/>
                <a:gd name="T4" fmla="*/ 20 w 135"/>
                <a:gd name="T5" fmla="*/ 198 h 358"/>
                <a:gd name="T6" fmla="*/ 2 w 135"/>
                <a:gd name="T7" fmla="*/ 108 h 358"/>
                <a:gd name="T8" fmla="*/ 6 w 135"/>
                <a:gd name="T9" fmla="*/ 51 h 358"/>
                <a:gd name="T10" fmla="*/ 116 w 135"/>
                <a:gd name="T11" fmla="*/ 0 h 358"/>
                <a:gd name="T12" fmla="*/ 68 w 135"/>
                <a:gd name="T13" fmla="*/ 135 h 358"/>
                <a:gd name="T14" fmla="*/ 67 w 135"/>
                <a:gd name="T15" fmla="*/ 137 h 358"/>
                <a:gd name="T16" fmla="*/ 67 w 135"/>
                <a:gd name="T17" fmla="*/ 137 h 358"/>
                <a:gd name="T18" fmla="*/ 69 w 135"/>
                <a:gd name="T19" fmla="*/ 141 h 358"/>
                <a:gd name="T20" fmla="*/ 98 w 135"/>
                <a:gd name="T21" fmla="*/ 186 h 358"/>
                <a:gd name="T22" fmla="*/ 135 w 135"/>
                <a:gd name="T23" fmla="*/ 323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5" h="358">
                  <a:moveTo>
                    <a:pt x="135" y="323"/>
                  </a:moveTo>
                  <a:cubicBezTo>
                    <a:pt x="108" y="358"/>
                    <a:pt x="108" y="358"/>
                    <a:pt x="108" y="358"/>
                  </a:cubicBezTo>
                  <a:cubicBezTo>
                    <a:pt x="20" y="198"/>
                    <a:pt x="20" y="198"/>
                    <a:pt x="20" y="198"/>
                  </a:cubicBezTo>
                  <a:cubicBezTo>
                    <a:pt x="6" y="170"/>
                    <a:pt x="0" y="139"/>
                    <a:pt x="2" y="108"/>
                  </a:cubicBezTo>
                  <a:cubicBezTo>
                    <a:pt x="6" y="51"/>
                    <a:pt x="6" y="51"/>
                    <a:pt x="6" y="51"/>
                  </a:cubicBezTo>
                  <a:cubicBezTo>
                    <a:pt x="18" y="29"/>
                    <a:pt x="116" y="0"/>
                    <a:pt x="116" y="0"/>
                  </a:cubicBezTo>
                  <a:cubicBezTo>
                    <a:pt x="68" y="135"/>
                    <a:pt x="68" y="135"/>
                    <a:pt x="68" y="135"/>
                  </a:cubicBezTo>
                  <a:cubicBezTo>
                    <a:pt x="67" y="137"/>
                    <a:pt x="67" y="137"/>
                    <a:pt x="67" y="137"/>
                  </a:cubicBezTo>
                  <a:cubicBezTo>
                    <a:pt x="67" y="137"/>
                    <a:pt x="67" y="137"/>
                    <a:pt x="67" y="137"/>
                  </a:cubicBezTo>
                  <a:cubicBezTo>
                    <a:pt x="69" y="141"/>
                    <a:pt x="69" y="141"/>
                    <a:pt x="69" y="141"/>
                  </a:cubicBezTo>
                  <a:cubicBezTo>
                    <a:pt x="69" y="141"/>
                    <a:pt x="94" y="166"/>
                    <a:pt x="98" y="186"/>
                  </a:cubicBezTo>
                  <a:lnTo>
                    <a:pt x="135" y="323"/>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4" name="íŝļiḋè"/>
            <p:cNvSpPr/>
            <p:nvPr/>
          </p:nvSpPr>
          <p:spPr bwMode="auto">
            <a:xfrm>
              <a:off x="8002588" y="4200525"/>
              <a:ext cx="127000" cy="531813"/>
            </a:xfrm>
            <a:custGeom>
              <a:avLst/>
              <a:gdLst>
                <a:gd name="T0" fmla="*/ 56 w 57"/>
                <a:gd name="T1" fmla="*/ 240 h 240"/>
                <a:gd name="T2" fmla="*/ 55 w 57"/>
                <a:gd name="T3" fmla="*/ 240 h 240"/>
                <a:gd name="T4" fmla="*/ 4 w 57"/>
                <a:gd name="T5" fmla="*/ 127 h 240"/>
                <a:gd name="T6" fmla="*/ 5 w 57"/>
                <a:gd name="T7" fmla="*/ 1 h 240"/>
                <a:gd name="T8" fmla="*/ 6 w 57"/>
                <a:gd name="T9" fmla="*/ 0 h 240"/>
                <a:gd name="T10" fmla="*/ 7 w 57"/>
                <a:gd name="T11" fmla="*/ 1 h 240"/>
                <a:gd name="T12" fmla="*/ 6 w 57"/>
                <a:gd name="T13" fmla="*/ 126 h 240"/>
                <a:gd name="T14" fmla="*/ 57 w 57"/>
                <a:gd name="T15" fmla="*/ 239 h 240"/>
                <a:gd name="T16" fmla="*/ 56 w 57"/>
                <a:gd name="T17"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240">
                  <a:moveTo>
                    <a:pt x="56" y="240"/>
                  </a:moveTo>
                  <a:cubicBezTo>
                    <a:pt x="55" y="240"/>
                    <a:pt x="55" y="240"/>
                    <a:pt x="55" y="240"/>
                  </a:cubicBezTo>
                  <a:cubicBezTo>
                    <a:pt x="53" y="236"/>
                    <a:pt x="8" y="145"/>
                    <a:pt x="4" y="127"/>
                  </a:cubicBezTo>
                  <a:cubicBezTo>
                    <a:pt x="0" y="108"/>
                    <a:pt x="5" y="5"/>
                    <a:pt x="5" y="1"/>
                  </a:cubicBezTo>
                  <a:cubicBezTo>
                    <a:pt x="5" y="0"/>
                    <a:pt x="6" y="0"/>
                    <a:pt x="6" y="0"/>
                  </a:cubicBezTo>
                  <a:cubicBezTo>
                    <a:pt x="7" y="0"/>
                    <a:pt x="7" y="0"/>
                    <a:pt x="7" y="1"/>
                  </a:cubicBezTo>
                  <a:cubicBezTo>
                    <a:pt x="7" y="2"/>
                    <a:pt x="2" y="108"/>
                    <a:pt x="6" y="126"/>
                  </a:cubicBezTo>
                  <a:cubicBezTo>
                    <a:pt x="10" y="145"/>
                    <a:pt x="56" y="238"/>
                    <a:pt x="57" y="239"/>
                  </a:cubicBezTo>
                  <a:cubicBezTo>
                    <a:pt x="57" y="239"/>
                    <a:pt x="57" y="240"/>
                    <a:pt x="56" y="24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5" name="ïš1ïďe"/>
            <p:cNvSpPr/>
            <p:nvPr/>
          </p:nvSpPr>
          <p:spPr bwMode="auto">
            <a:xfrm>
              <a:off x="7740651" y="3005138"/>
              <a:ext cx="96838" cy="96838"/>
            </a:xfrm>
            <a:custGeom>
              <a:avLst/>
              <a:gdLst>
                <a:gd name="T0" fmla="*/ 41 w 44"/>
                <a:gd name="T1" fmla="*/ 3 h 44"/>
                <a:gd name="T2" fmla="*/ 29 w 44"/>
                <a:gd name="T3" fmla="*/ 31 h 44"/>
                <a:gd name="T4" fmla="*/ 3 w 44"/>
                <a:gd name="T5" fmla="*/ 43 h 44"/>
                <a:gd name="T6" fmla="*/ 18 w 44"/>
                <a:gd name="T7" fmla="*/ 19 h 44"/>
                <a:gd name="T8" fmla="*/ 41 w 44"/>
                <a:gd name="T9" fmla="*/ 3 h 44"/>
              </a:gdLst>
              <a:ahLst/>
              <a:cxnLst>
                <a:cxn ang="0">
                  <a:pos x="T0" y="T1"/>
                </a:cxn>
                <a:cxn ang="0">
                  <a:pos x="T2" y="T3"/>
                </a:cxn>
                <a:cxn ang="0">
                  <a:pos x="T4" y="T5"/>
                </a:cxn>
                <a:cxn ang="0">
                  <a:pos x="T6" y="T7"/>
                </a:cxn>
                <a:cxn ang="0">
                  <a:pos x="T8" y="T9"/>
                </a:cxn>
              </a:cxnLst>
              <a:rect l="0" t="0" r="r" b="b"/>
              <a:pathLst>
                <a:path w="44" h="44">
                  <a:moveTo>
                    <a:pt x="41" y="3"/>
                  </a:moveTo>
                  <a:cubicBezTo>
                    <a:pt x="44" y="6"/>
                    <a:pt x="40" y="22"/>
                    <a:pt x="29" y="31"/>
                  </a:cubicBezTo>
                  <a:cubicBezTo>
                    <a:pt x="18" y="41"/>
                    <a:pt x="5" y="44"/>
                    <a:pt x="3" y="43"/>
                  </a:cubicBezTo>
                  <a:cubicBezTo>
                    <a:pt x="0" y="40"/>
                    <a:pt x="7" y="29"/>
                    <a:pt x="18" y="19"/>
                  </a:cubicBezTo>
                  <a:cubicBezTo>
                    <a:pt x="29" y="10"/>
                    <a:pt x="38" y="0"/>
                    <a:pt x="41" y="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6" name="íšḷïḋé"/>
            <p:cNvSpPr/>
            <p:nvPr/>
          </p:nvSpPr>
          <p:spPr bwMode="auto">
            <a:xfrm>
              <a:off x="7204076" y="2917825"/>
              <a:ext cx="122238" cy="90488"/>
            </a:xfrm>
            <a:custGeom>
              <a:avLst/>
              <a:gdLst>
                <a:gd name="T0" fmla="*/ 53 w 55"/>
                <a:gd name="T1" fmla="*/ 35 h 41"/>
                <a:gd name="T2" fmla="*/ 19 w 55"/>
                <a:gd name="T3" fmla="*/ 32 h 41"/>
                <a:gd name="T4" fmla="*/ 1 w 55"/>
                <a:gd name="T5" fmla="*/ 2 h 41"/>
                <a:gd name="T6" fmla="*/ 29 w 55"/>
                <a:gd name="T7" fmla="*/ 15 h 41"/>
                <a:gd name="T8" fmla="*/ 53 w 55"/>
                <a:gd name="T9" fmla="*/ 35 h 41"/>
              </a:gdLst>
              <a:ahLst/>
              <a:cxnLst>
                <a:cxn ang="0">
                  <a:pos x="T0" y="T1"/>
                </a:cxn>
                <a:cxn ang="0">
                  <a:pos x="T2" y="T3"/>
                </a:cxn>
                <a:cxn ang="0">
                  <a:pos x="T4" y="T5"/>
                </a:cxn>
                <a:cxn ang="0">
                  <a:pos x="T6" y="T7"/>
                </a:cxn>
                <a:cxn ang="0">
                  <a:pos x="T8" y="T9"/>
                </a:cxn>
              </a:cxnLst>
              <a:rect l="0" t="0" r="r" b="b"/>
              <a:pathLst>
                <a:path w="55" h="41">
                  <a:moveTo>
                    <a:pt x="53" y="35"/>
                  </a:moveTo>
                  <a:cubicBezTo>
                    <a:pt x="52" y="36"/>
                    <a:pt x="34" y="41"/>
                    <a:pt x="19" y="32"/>
                  </a:cubicBezTo>
                  <a:cubicBezTo>
                    <a:pt x="5" y="24"/>
                    <a:pt x="0" y="4"/>
                    <a:pt x="1" y="2"/>
                  </a:cubicBezTo>
                  <a:cubicBezTo>
                    <a:pt x="2" y="0"/>
                    <a:pt x="14" y="7"/>
                    <a:pt x="29" y="15"/>
                  </a:cubicBezTo>
                  <a:cubicBezTo>
                    <a:pt x="44" y="24"/>
                    <a:pt x="55" y="33"/>
                    <a:pt x="53" y="35"/>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7" name="islîḋe"/>
            <p:cNvSpPr/>
            <p:nvPr/>
          </p:nvSpPr>
          <p:spPr bwMode="auto">
            <a:xfrm>
              <a:off x="7210426" y="2868613"/>
              <a:ext cx="265113" cy="150813"/>
            </a:xfrm>
            <a:custGeom>
              <a:avLst/>
              <a:gdLst>
                <a:gd name="T0" fmla="*/ 118 w 119"/>
                <a:gd name="T1" fmla="*/ 19 h 68"/>
                <a:gd name="T2" fmla="*/ 48 w 119"/>
                <a:gd name="T3" fmla="*/ 43 h 68"/>
                <a:gd name="T4" fmla="*/ 32 w 119"/>
                <a:gd name="T5" fmla="*/ 68 h 68"/>
                <a:gd name="T6" fmla="*/ 0 w 119"/>
                <a:gd name="T7" fmla="*/ 45 h 68"/>
                <a:gd name="T8" fmla="*/ 17 w 119"/>
                <a:gd name="T9" fmla="*/ 17 h 68"/>
                <a:gd name="T10" fmla="*/ 52 w 119"/>
                <a:gd name="T11" fmla="*/ 3 h 68"/>
                <a:gd name="T12" fmla="*/ 67 w 119"/>
                <a:gd name="T13" fmla="*/ 8 h 68"/>
                <a:gd name="T14" fmla="*/ 49 w 119"/>
                <a:gd name="T15" fmla="*/ 14 h 68"/>
                <a:gd name="T16" fmla="*/ 101 w 119"/>
                <a:gd name="T17" fmla="*/ 1 h 68"/>
                <a:gd name="T18" fmla="*/ 103 w 119"/>
                <a:gd name="T19" fmla="*/ 3 h 68"/>
                <a:gd name="T20" fmla="*/ 104 w 119"/>
                <a:gd name="T21" fmla="*/ 3 h 68"/>
                <a:gd name="T22" fmla="*/ 108 w 119"/>
                <a:gd name="T23" fmla="*/ 3 h 68"/>
                <a:gd name="T24" fmla="*/ 108 w 119"/>
                <a:gd name="T25" fmla="*/ 3 h 68"/>
                <a:gd name="T26" fmla="*/ 113 w 119"/>
                <a:gd name="T27" fmla="*/ 2 h 68"/>
                <a:gd name="T28" fmla="*/ 113 w 119"/>
                <a:gd name="T29" fmla="*/ 5 h 68"/>
                <a:gd name="T30" fmla="*/ 113 w 119"/>
                <a:gd name="T31" fmla="*/ 7 h 68"/>
                <a:gd name="T32" fmla="*/ 113 w 119"/>
                <a:gd name="T33" fmla="*/ 7 h 68"/>
                <a:gd name="T34" fmla="*/ 118 w 119"/>
                <a:gd name="T35" fmla="*/ 8 h 68"/>
                <a:gd name="T36" fmla="*/ 118 w 119"/>
                <a:gd name="T37" fmla="*/ 11 h 68"/>
                <a:gd name="T38" fmla="*/ 117 w 119"/>
                <a:gd name="T39" fmla="*/ 13 h 68"/>
                <a:gd name="T40" fmla="*/ 116 w 119"/>
                <a:gd name="T41" fmla="*/ 15 h 68"/>
                <a:gd name="T42" fmla="*/ 118 w 119"/>
                <a:gd name="T43" fmla="*/ 19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9" h="68">
                  <a:moveTo>
                    <a:pt x="118" y="19"/>
                  </a:moveTo>
                  <a:cubicBezTo>
                    <a:pt x="107" y="31"/>
                    <a:pt x="66" y="45"/>
                    <a:pt x="48" y="43"/>
                  </a:cubicBezTo>
                  <a:cubicBezTo>
                    <a:pt x="37" y="42"/>
                    <a:pt x="32" y="68"/>
                    <a:pt x="32" y="68"/>
                  </a:cubicBezTo>
                  <a:cubicBezTo>
                    <a:pt x="0" y="45"/>
                    <a:pt x="0" y="45"/>
                    <a:pt x="0" y="45"/>
                  </a:cubicBezTo>
                  <a:cubicBezTo>
                    <a:pt x="0" y="45"/>
                    <a:pt x="12" y="23"/>
                    <a:pt x="17" y="17"/>
                  </a:cubicBezTo>
                  <a:cubicBezTo>
                    <a:pt x="28" y="6"/>
                    <a:pt x="44" y="4"/>
                    <a:pt x="52" y="3"/>
                  </a:cubicBezTo>
                  <a:cubicBezTo>
                    <a:pt x="58" y="3"/>
                    <a:pt x="75" y="3"/>
                    <a:pt x="67" y="8"/>
                  </a:cubicBezTo>
                  <a:cubicBezTo>
                    <a:pt x="60" y="12"/>
                    <a:pt x="46" y="11"/>
                    <a:pt x="49" y="14"/>
                  </a:cubicBezTo>
                  <a:cubicBezTo>
                    <a:pt x="54" y="17"/>
                    <a:pt x="83" y="3"/>
                    <a:pt x="101" y="1"/>
                  </a:cubicBezTo>
                  <a:cubicBezTo>
                    <a:pt x="103" y="0"/>
                    <a:pt x="102" y="2"/>
                    <a:pt x="103" y="3"/>
                  </a:cubicBezTo>
                  <a:cubicBezTo>
                    <a:pt x="103" y="3"/>
                    <a:pt x="104" y="3"/>
                    <a:pt x="104" y="3"/>
                  </a:cubicBezTo>
                  <a:cubicBezTo>
                    <a:pt x="105" y="4"/>
                    <a:pt x="106" y="3"/>
                    <a:pt x="108" y="3"/>
                  </a:cubicBezTo>
                  <a:cubicBezTo>
                    <a:pt x="108" y="3"/>
                    <a:pt x="108" y="3"/>
                    <a:pt x="108" y="3"/>
                  </a:cubicBezTo>
                  <a:cubicBezTo>
                    <a:pt x="110" y="2"/>
                    <a:pt x="112" y="2"/>
                    <a:pt x="113" y="2"/>
                  </a:cubicBezTo>
                  <a:cubicBezTo>
                    <a:pt x="114" y="3"/>
                    <a:pt x="113" y="4"/>
                    <a:pt x="113" y="5"/>
                  </a:cubicBezTo>
                  <a:cubicBezTo>
                    <a:pt x="113" y="6"/>
                    <a:pt x="113" y="7"/>
                    <a:pt x="113" y="7"/>
                  </a:cubicBezTo>
                  <a:cubicBezTo>
                    <a:pt x="113" y="7"/>
                    <a:pt x="113" y="7"/>
                    <a:pt x="113" y="7"/>
                  </a:cubicBezTo>
                  <a:cubicBezTo>
                    <a:pt x="115" y="8"/>
                    <a:pt x="118" y="7"/>
                    <a:pt x="118" y="8"/>
                  </a:cubicBezTo>
                  <a:cubicBezTo>
                    <a:pt x="119" y="9"/>
                    <a:pt x="119" y="10"/>
                    <a:pt x="118" y="11"/>
                  </a:cubicBezTo>
                  <a:cubicBezTo>
                    <a:pt x="118" y="12"/>
                    <a:pt x="117" y="13"/>
                    <a:pt x="117" y="13"/>
                  </a:cubicBezTo>
                  <a:cubicBezTo>
                    <a:pt x="116" y="14"/>
                    <a:pt x="115" y="15"/>
                    <a:pt x="116" y="15"/>
                  </a:cubicBezTo>
                  <a:cubicBezTo>
                    <a:pt x="118" y="15"/>
                    <a:pt x="119" y="18"/>
                    <a:pt x="118" y="19"/>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8" name="íśḻîḋe"/>
            <p:cNvSpPr/>
            <p:nvPr/>
          </p:nvSpPr>
          <p:spPr bwMode="auto">
            <a:xfrm>
              <a:off x="7366001" y="2894013"/>
              <a:ext cx="107950" cy="44450"/>
            </a:xfrm>
            <a:custGeom>
              <a:avLst/>
              <a:gdLst>
                <a:gd name="T0" fmla="*/ 48 w 48"/>
                <a:gd name="T1" fmla="*/ 0 h 20"/>
                <a:gd name="T2" fmla="*/ 47 w 48"/>
                <a:gd name="T3" fmla="*/ 2 h 20"/>
                <a:gd name="T4" fmla="*/ 46 w 48"/>
                <a:gd name="T5" fmla="*/ 4 h 20"/>
                <a:gd name="T6" fmla="*/ 3 w 48"/>
                <a:gd name="T7" fmla="*/ 20 h 20"/>
                <a:gd name="T8" fmla="*/ 1 w 48"/>
                <a:gd name="T9" fmla="*/ 20 h 20"/>
                <a:gd name="T10" fmla="*/ 0 w 48"/>
                <a:gd name="T11" fmla="*/ 19 h 20"/>
                <a:gd name="T12" fmla="*/ 2 w 48"/>
                <a:gd name="T13" fmla="*/ 18 h 20"/>
                <a:gd name="T14" fmla="*/ 47 w 48"/>
                <a:gd name="T15" fmla="*/ 1 h 20"/>
                <a:gd name="T16" fmla="*/ 48 w 48"/>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20">
                  <a:moveTo>
                    <a:pt x="48" y="0"/>
                  </a:moveTo>
                  <a:cubicBezTo>
                    <a:pt x="48" y="1"/>
                    <a:pt x="47" y="2"/>
                    <a:pt x="47" y="2"/>
                  </a:cubicBezTo>
                  <a:cubicBezTo>
                    <a:pt x="46" y="3"/>
                    <a:pt x="46" y="4"/>
                    <a:pt x="46" y="4"/>
                  </a:cubicBezTo>
                  <a:cubicBezTo>
                    <a:pt x="34" y="11"/>
                    <a:pt x="16" y="20"/>
                    <a:pt x="3" y="20"/>
                  </a:cubicBezTo>
                  <a:cubicBezTo>
                    <a:pt x="1" y="20"/>
                    <a:pt x="1" y="20"/>
                    <a:pt x="1" y="20"/>
                  </a:cubicBezTo>
                  <a:cubicBezTo>
                    <a:pt x="1" y="20"/>
                    <a:pt x="0" y="20"/>
                    <a:pt x="0" y="19"/>
                  </a:cubicBezTo>
                  <a:cubicBezTo>
                    <a:pt x="1" y="19"/>
                    <a:pt x="1" y="18"/>
                    <a:pt x="2" y="18"/>
                  </a:cubicBezTo>
                  <a:cubicBezTo>
                    <a:pt x="15" y="19"/>
                    <a:pt x="35" y="9"/>
                    <a:pt x="47" y="1"/>
                  </a:cubicBezTo>
                  <a:cubicBezTo>
                    <a:pt x="47" y="1"/>
                    <a:pt x="48" y="1"/>
                    <a:pt x="48" y="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59" name="î$1idé"/>
            <p:cNvSpPr/>
            <p:nvPr/>
          </p:nvSpPr>
          <p:spPr bwMode="auto">
            <a:xfrm>
              <a:off x="7353301" y="2879725"/>
              <a:ext cx="109538" cy="42863"/>
            </a:xfrm>
            <a:custGeom>
              <a:avLst/>
              <a:gdLst>
                <a:gd name="T0" fmla="*/ 49 w 49"/>
                <a:gd name="T1" fmla="*/ 2 h 19"/>
                <a:gd name="T2" fmla="*/ 49 w 49"/>
                <a:gd name="T3" fmla="*/ 2 h 19"/>
                <a:gd name="T4" fmla="*/ 1 w 49"/>
                <a:gd name="T5" fmla="*/ 19 h 19"/>
                <a:gd name="T6" fmla="*/ 0 w 49"/>
                <a:gd name="T7" fmla="*/ 18 h 19"/>
                <a:gd name="T8" fmla="*/ 1 w 49"/>
                <a:gd name="T9" fmla="*/ 17 h 19"/>
                <a:gd name="T10" fmla="*/ 1 w 49"/>
                <a:gd name="T11" fmla="*/ 17 h 19"/>
                <a:gd name="T12" fmla="*/ 49 w 49"/>
                <a:gd name="T13" fmla="*/ 0 h 19"/>
                <a:gd name="T14" fmla="*/ 49 w 49"/>
                <a:gd name="T15" fmla="*/ 2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19">
                  <a:moveTo>
                    <a:pt x="49" y="2"/>
                  </a:moveTo>
                  <a:cubicBezTo>
                    <a:pt x="49" y="2"/>
                    <a:pt x="49" y="2"/>
                    <a:pt x="49" y="2"/>
                  </a:cubicBezTo>
                  <a:cubicBezTo>
                    <a:pt x="35" y="10"/>
                    <a:pt x="15" y="19"/>
                    <a:pt x="1" y="19"/>
                  </a:cubicBezTo>
                  <a:cubicBezTo>
                    <a:pt x="1" y="19"/>
                    <a:pt x="0" y="19"/>
                    <a:pt x="0" y="18"/>
                  </a:cubicBezTo>
                  <a:cubicBezTo>
                    <a:pt x="0" y="18"/>
                    <a:pt x="1" y="17"/>
                    <a:pt x="1" y="17"/>
                  </a:cubicBezTo>
                  <a:cubicBezTo>
                    <a:pt x="1" y="17"/>
                    <a:pt x="1" y="17"/>
                    <a:pt x="1" y="17"/>
                  </a:cubicBezTo>
                  <a:cubicBezTo>
                    <a:pt x="14" y="17"/>
                    <a:pt x="35" y="7"/>
                    <a:pt x="49" y="0"/>
                  </a:cubicBezTo>
                  <a:cubicBezTo>
                    <a:pt x="49" y="1"/>
                    <a:pt x="49" y="2"/>
                    <a:pt x="49" y="2"/>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0" name="ïsḻïdê"/>
            <p:cNvSpPr/>
            <p:nvPr/>
          </p:nvSpPr>
          <p:spPr bwMode="auto">
            <a:xfrm>
              <a:off x="7358063" y="2876550"/>
              <a:ext cx="93663" cy="28575"/>
            </a:xfrm>
            <a:custGeom>
              <a:avLst/>
              <a:gdLst>
                <a:gd name="T0" fmla="*/ 42 w 42"/>
                <a:gd name="T1" fmla="*/ 0 h 13"/>
                <a:gd name="T2" fmla="*/ 1 w 42"/>
                <a:gd name="T3" fmla="*/ 13 h 13"/>
                <a:gd name="T4" fmla="*/ 0 w 42"/>
                <a:gd name="T5" fmla="*/ 12 h 13"/>
                <a:gd name="T6" fmla="*/ 1 w 42"/>
                <a:gd name="T7" fmla="*/ 11 h 13"/>
                <a:gd name="T8" fmla="*/ 1 w 42"/>
                <a:gd name="T9" fmla="*/ 11 h 13"/>
                <a:gd name="T10" fmla="*/ 37 w 42"/>
                <a:gd name="T11" fmla="*/ 0 h 13"/>
                <a:gd name="T12" fmla="*/ 38 w 42"/>
                <a:gd name="T13" fmla="*/ 0 h 13"/>
                <a:gd name="T14" fmla="*/ 42 w 42"/>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13">
                  <a:moveTo>
                    <a:pt x="42" y="0"/>
                  </a:moveTo>
                  <a:cubicBezTo>
                    <a:pt x="29" y="6"/>
                    <a:pt x="13" y="13"/>
                    <a:pt x="1" y="13"/>
                  </a:cubicBezTo>
                  <a:cubicBezTo>
                    <a:pt x="0" y="13"/>
                    <a:pt x="0" y="13"/>
                    <a:pt x="0" y="12"/>
                  </a:cubicBezTo>
                  <a:cubicBezTo>
                    <a:pt x="0" y="12"/>
                    <a:pt x="0" y="11"/>
                    <a:pt x="1" y="11"/>
                  </a:cubicBezTo>
                  <a:cubicBezTo>
                    <a:pt x="1" y="11"/>
                    <a:pt x="1" y="11"/>
                    <a:pt x="1" y="11"/>
                  </a:cubicBezTo>
                  <a:cubicBezTo>
                    <a:pt x="11" y="11"/>
                    <a:pt x="25" y="6"/>
                    <a:pt x="37" y="0"/>
                  </a:cubicBezTo>
                  <a:cubicBezTo>
                    <a:pt x="37" y="0"/>
                    <a:pt x="37" y="0"/>
                    <a:pt x="38" y="0"/>
                  </a:cubicBezTo>
                  <a:cubicBezTo>
                    <a:pt x="39" y="0"/>
                    <a:pt x="40" y="0"/>
                    <a:pt x="42" y="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1" name="íṣlíḋê"/>
            <p:cNvSpPr/>
            <p:nvPr/>
          </p:nvSpPr>
          <p:spPr bwMode="auto">
            <a:xfrm>
              <a:off x="7280276" y="2921000"/>
              <a:ext cx="55563" cy="22225"/>
            </a:xfrm>
            <a:custGeom>
              <a:avLst/>
              <a:gdLst>
                <a:gd name="T0" fmla="*/ 24 w 25"/>
                <a:gd name="T1" fmla="*/ 10 h 10"/>
                <a:gd name="T2" fmla="*/ 23 w 25"/>
                <a:gd name="T3" fmla="*/ 10 h 10"/>
                <a:gd name="T4" fmla="*/ 1 w 25"/>
                <a:gd name="T5" fmla="*/ 8 h 10"/>
                <a:gd name="T6" fmla="*/ 0 w 25"/>
                <a:gd name="T7" fmla="*/ 7 h 10"/>
                <a:gd name="T8" fmla="*/ 0 w 25"/>
                <a:gd name="T9" fmla="*/ 6 h 10"/>
                <a:gd name="T10" fmla="*/ 24 w 25"/>
                <a:gd name="T11" fmla="*/ 9 h 10"/>
                <a:gd name="T12" fmla="*/ 24 w 2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25" h="10">
                  <a:moveTo>
                    <a:pt x="24" y="10"/>
                  </a:moveTo>
                  <a:cubicBezTo>
                    <a:pt x="23" y="10"/>
                    <a:pt x="23" y="10"/>
                    <a:pt x="23" y="10"/>
                  </a:cubicBezTo>
                  <a:cubicBezTo>
                    <a:pt x="17" y="2"/>
                    <a:pt x="1" y="8"/>
                    <a:pt x="1" y="8"/>
                  </a:cubicBezTo>
                  <a:cubicBezTo>
                    <a:pt x="1" y="8"/>
                    <a:pt x="0" y="8"/>
                    <a:pt x="0" y="7"/>
                  </a:cubicBezTo>
                  <a:cubicBezTo>
                    <a:pt x="0" y="7"/>
                    <a:pt x="0" y="6"/>
                    <a:pt x="0" y="6"/>
                  </a:cubicBezTo>
                  <a:cubicBezTo>
                    <a:pt x="1" y="6"/>
                    <a:pt x="18" y="0"/>
                    <a:pt x="24" y="9"/>
                  </a:cubicBezTo>
                  <a:cubicBezTo>
                    <a:pt x="25" y="9"/>
                    <a:pt x="25" y="10"/>
                    <a:pt x="24" y="1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2" name="islíďè"/>
            <p:cNvSpPr/>
            <p:nvPr/>
          </p:nvSpPr>
          <p:spPr bwMode="auto">
            <a:xfrm>
              <a:off x="7948613" y="3378200"/>
              <a:ext cx="342900" cy="430213"/>
            </a:xfrm>
            <a:custGeom>
              <a:avLst/>
              <a:gdLst>
                <a:gd name="T0" fmla="*/ 154 w 154"/>
                <a:gd name="T1" fmla="*/ 104 h 194"/>
                <a:gd name="T2" fmla="*/ 77 w 154"/>
                <a:gd name="T3" fmla="*/ 194 h 194"/>
                <a:gd name="T4" fmla="*/ 1 w 154"/>
                <a:gd name="T5" fmla="*/ 126 h 194"/>
                <a:gd name="T6" fmla="*/ 6 w 154"/>
                <a:gd name="T7" fmla="*/ 72 h 194"/>
                <a:gd name="T8" fmla="*/ 90 w 154"/>
                <a:gd name="T9" fmla="*/ 0 h 194"/>
                <a:gd name="T10" fmla="*/ 154 w 154"/>
                <a:gd name="T11" fmla="*/ 104 h 194"/>
              </a:gdLst>
              <a:ahLst/>
              <a:cxnLst>
                <a:cxn ang="0">
                  <a:pos x="T0" y="T1"/>
                </a:cxn>
                <a:cxn ang="0">
                  <a:pos x="T2" y="T3"/>
                </a:cxn>
                <a:cxn ang="0">
                  <a:pos x="T4" y="T5"/>
                </a:cxn>
                <a:cxn ang="0">
                  <a:pos x="T6" y="T7"/>
                </a:cxn>
                <a:cxn ang="0">
                  <a:pos x="T8" y="T9"/>
                </a:cxn>
                <a:cxn ang="0">
                  <a:pos x="T10" y="T11"/>
                </a:cxn>
              </a:cxnLst>
              <a:rect l="0" t="0" r="r" b="b"/>
              <a:pathLst>
                <a:path w="154" h="194">
                  <a:moveTo>
                    <a:pt x="154" y="104"/>
                  </a:moveTo>
                  <a:cubicBezTo>
                    <a:pt x="154" y="149"/>
                    <a:pt x="122" y="194"/>
                    <a:pt x="77" y="194"/>
                  </a:cubicBezTo>
                  <a:cubicBezTo>
                    <a:pt x="32" y="194"/>
                    <a:pt x="1" y="171"/>
                    <a:pt x="1" y="126"/>
                  </a:cubicBezTo>
                  <a:cubicBezTo>
                    <a:pt x="1" y="113"/>
                    <a:pt x="0" y="86"/>
                    <a:pt x="6" y="72"/>
                  </a:cubicBezTo>
                  <a:cubicBezTo>
                    <a:pt x="23" y="35"/>
                    <a:pt x="58" y="0"/>
                    <a:pt x="90" y="0"/>
                  </a:cubicBezTo>
                  <a:cubicBezTo>
                    <a:pt x="135" y="0"/>
                    <a:pt x="154" y="59"/>
                    <a:pt x="154" y="104"/>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3" name="ïşľíḓê"/>
            <p:cNvSpPr/>
            <p:nvPr/>
          </p:nvSpPr>
          <p:spPr bwMode="auto">
            <a:xfrm>
              <a:off x="7913688" y="3394075"/>
              <a:ext cx="390525" cy="858838"/>
            </a:xfrm>
            <a:custGeom>
              <a:avLst/>
              <a:gdLst>
                <a:gd name="T0" fmla="*/ 170 w 176"/>
                <a:gd name="T1" fmla="*/ 97 h 387"/>
                <a:gd name="T2" fmla="*/ 143 w 176"/>
                <a:gd name="T3" fmla="*/ 383 h 387"/>
                <a:gd name="T4" fmla="*/ 5 w 176"/>
                <a:gd name="T5" fmla="*/ 380 h 387"/>
                <a:gd name="T6" fmla="*/ 1 w 176"/>
                <a:gd name="T7" fmla="*/ 303 h 387"/>
                <a:gd name="T8" fmla="*/ 17 w 176"/>
                <a:gd name="T9" fmla="*/ 96 h 387"/>
                <a:gd name="T10" fmla="*/ 170 w 176"/>
                <a:gd name="T11" fmla="*/ 97 h 387"/>
              </a:gdLst>
              <a:ahLst/>
              <a:cxnLst>
                <a:cxn ang="0">
                  <a:pos x="T0" y="T1"/>
                </a:cxn>
                <a:cxn ang="0">
                  <a:pos x="T2" y="T3"/>
                </a:cxn>
                <a:cxn ang="0">
                  <a:pos x="T4" y="T5"/>
                </a:cxn>
                <a:cxn ang="0">
                  <a:pos x="T6" y="T7"/>
                </a:cxn>
                <a:cxn ang="0">
                  <a:pos x="T8" y="T9"/>
                </a:cxn>
                <a:cxn ang="0">
                  <a:pos x="T10" y="T11"/>
                </a:cxn>
              </a:cxnLst>
              <a:rect l="0" t="0" r="r" b="b"/>
              <a:pathLst>
                <a:path w="176" h="387">
                  <a:moveTo>
                    <a:pt x="170" y="97"/>
                  </a:moveTo>
                  <a:cubicBezTo>
                    <a:pt x="176" y="165"/>
                    <a:pt x="143" y="383"/>
                    <a:pt x="143" y="383"/>
                  </a:cubicBezTo>
                  <a:cubicBezTo>
                    <a:pt x="143" y="383"/>
                    <a:pt x="40" y="387"/>
                    <a:pt x="5" y="380"/>
                  </a:cubicBezTo>
                  <a:cubicBezTo>
                    <a:pt x="5" y="380"/>
                    <a:pt x="0" y="328"/>
                    <a:pt x="1" y="303"/>
                  </a:cubicBezTo>
                  <a:cubicBezTo>
                    <a:pt x="3" y="253"/>
                    <a:pt x="17" y="96"/>
                    <a:pt x="17" y="96"/>
                  </a:cubicBezTo>
                  <a:cubicBezTo>
                    <a:pt x="17" y="96"/>
                    <a:pt x="162" y="0"/>
                    <a:pt x="170" y="97"/>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4" name="í$ļïḋê"/>
            <p:cNvSpPr/>
            <p:nvPr/>
          </p:nvSpPr>
          <p:spPr bwMode="auto">
            <a:xfrm>
              <a:off x="8151813" y="2357438"/>
              <a:ext cx="200025" cy="244475"/>
            </a:xfrm>
            <a:custGeom>
              <a:avLst/>
              <a:gdLst>
                <a:gd name="T0" fmla="*/ 87 w 90"/>
                <a:gd name="T1" fmla="*/ 50 h 110"/>
                <a:gd name="T2" fmla="*/ 31 w 90"/>
                <a:gd name="T3" fmla="*/ 104 h 110"/>
                <a:gd name="T4" fmla="*/ 8 w 90"/>
                <a:gd name="T5" fmla="*/ 34 h 110"/>
                <a:gd name="T6" fmla="*/ 40 w 90"/>
                <a:gd name="T7" fmla="*/ 21 h 110"/>
                <a:gd name="T8" fmla="*/ 89 w 90"/>
                <a:gd name="T9" fmla="*/ 0 h 110"/>
                <a:gd name="T10" fmla="*/ 87 w 90"/>
                <a:gd name="T11" fmla="*/ 50 h 110"/>
              </a:gdLst>
              <a:ahLst/>
              <a:cxnLst>
                <a:cxn ang="0">
                  <a:pos x="T0" y="T1"/>
                </a:cxn>
                <a:cxn ang="0">
                  <a:pos x="T2" y="T3"/>
                </a:cxn>
                <a:cxn ang="0">
                  <a:pos x="T4" y="T5"/>
                </a:cxn>
                <a:cxn ang="0">
                  <a:pos x="T6" y="T7"/>
                </a:cxn>
                <a:cxn ang="0">
                  <a:pos x="T8" y="T9"/>
                </a:cxn>
                <a:cxn ang="0">
                  <a:pos x="T10" y="T11"/>
                </a:cxn>
              </a:cxnLst>
              <a:rect l="0" t="0" r="r" b="b"/>
              <a:pathLst>
                <a:path w="90" h="110">
                  <a:moveTo>
                    <a:pt x="87" y="50"/>
                  </a:moveTo>
                  <a:cubicBezTo>
                    <a:pt x="83" y="68"/>
                    <a:pt x="62" y="110"/>
                    <a:pt x="31" y="104"/>
                  </a:cubicBezTo>
                  <a:cubicBezTo>
                    <a:pt x="0" y="97"/>
                    <a:pt x="8" y="34"/>
                    <a:pt x="8" y="34"/>
                  </a:cubicBezTo>
                  <a:cubicBezTo>
                    <a:pt x="8" y="34"/>
                    <a:pt x="38" y="21"/>
                    <a:pt x="40" y="21"/>
                  </a:cubicBezTo>
                  <a:cubicBezTo>
                    <a:pt x="41" y="22"/>
                    <a:pt x="89" y="0"/>
                    <a:pt x="89" y="0"/>
                  </a:cubicBezTo>
                  <a:cubicBezTo>
                    <a:pt x="89" y="0"/>
                    <a:pt x="90" y="37"/>
                    <a:pt x="87" y="50"/>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5" name="iṡḷiďe"/>
            <p:cNvSpPr/>
            <p:nvPr/>
          </p:nvSpPr>
          <p:spPr bwMode="auto">
            <a:xfrm>
              <a:off x="8258176" y="2211388"/>
              <a:ext cx="260350" cy="612775"/>
            </a:xfrm>
            <a:custGeom>
              <a:avLst/>
              <a:gdLst>
                <a:gd name="T0" fmla="*/ 6 w 117"/>
                <a:gd name="T1" fmla="*/ 28 h 276"/>
                <a:gd name="T2" fmla="*/ 80 w 117"/>
                <a:gd name="T3" fmla="*/ 33 h 276"/>
                <a:gd name="T4" fmla="*/ 91 w 117"/>
                <a:gd name="T5" fmla="*/ 158 h 276"/>
                <a:gd name="T6" fmla="*/ 80 w 117"/>
                <a:gd name="T7" fmla="*/ 222 h 276"/>
                <a:gd name="T8" fmla="*/ 56 w 117"/>
                <a:gd name="T9" fmla="*/ 251 h 276"/>
                <a:gd name="T10" fmla="*/ 48 w 117"/>
                <a:gd name="T11" fmla="*/ 271 h 276"/>
                <a:gd name="T12" fmla="*/ 22 w 117"/>
                <a:gd name="T13" fmla="*/ 167 h 276"/>
                <a:gd name="T14" fmla="*/ 12 w 117"/>
                <a:gd name="T15" fmla="*/ 59 h 276"/>
                <a:gd name="T16" fmla="*/ 6 w 117"/>
                <a:gd name="T17" fmla="*/ 28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276">
                  <a:moveTo>
                    <a:pt x="6" y="28"/>
                  </a:moveTo>
                  <a:cubicBezTo>
                    <a:pt x="6" y="28"/>
                    <a:pt x="45" y="0"/>
                    <a:pt x="80" y="33"/>
                  </a:cubicBezTo>
                  <a:cubicBezTo>
                    <a:pt x="105" y="57"/>
                    <a:pt x="117" y="126"/>
                    <a:pt x="91" y="158"/>
                  </a:cubicBezTo>
                  <a:cubicBezTo>
                    <a:pt x="65" y="189"/>
                    <a:pt x="79" y="198"/>
                    <a:pt x="80" y="222"/>
                  </a:cubicBezTo>
                  <a:cubicBezTo>
                    <a:pt x="81" y="246"/>
                    <a:pt x="54" y="239"/>
                    <a:pt x="56" y="251"/>
                  </a:cubicBezTo>
                  <a:cubicBezTo>
                    <a:pt x="57" y="262"/>
                    <a:pt x="66" y="276"/>
                    <a:pt x="48" y="271"/>
                  </a:cubicBezTo>
                  <a:cubicBezTo>
                    <a:pt x="37" y="267"/>
                    <a:pt x="0" y="228"/>
                    <a:pt x="22" y="167"/>
                  </a:cubicBezTo>
                  <a:cubicBezTo>
                    <a:pt x="58" y="70"/>
                    <a:pt x="12" y="83"/>
                    <a:pt x="12" y="59"/>
                  </a:cubicBezTo>
                  <a:cubicBezTo>
                    <a:pt x="12" y="26"/>
                    <a:pt x="6" y="28"/>
                    <a:pt x="6" y="28"/>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6" name="ïs1idé"/>
            <p:cNvSpPr/>
            <p:nvPr/>
          </p:nvSpPr>
          <p:spPr bwMode="auto">
            <a:xfrm>
              <a:off x="6610351" y="2111375"/>
              <a:ext cx="314325" cy="454025"/>
            </a:xfrm>
            <a:custGeom>
              <a:avLst/>
              <a:gdLst>
                <a:gd name="T0" fmla="*/ 2 w 141"/>
                <a:gd name="T1" fmla="*/ 89 h 204"/>
                <a:gd name="T2" fmla="*/ 78 w 141"/>
                <a:gd name="T3" fmla="*/ 184 h 204"/>
                <a:gd name="T4" fmla="*/ 77 w 141"/>
                <a:gd name="T5" fmla="*/ 155 h 204"/>
                <a:gd name="T6" fmla="*/ 66 w 141"/>
                <a:gd name="T7" fmla="*/ 140 h 204"/>
                <a:gd name="T8" fmla="*/ 124 w 141"/>
                <a:gd name="T9" fmla="*/ 83 h 204"/>
                <a:gd name="T10" fmla="*/ 120 w 141"/>
                <a:gd name="T11" fmla="*/ 32 h 204"/>
                <a:gd name="T12" fmla="*/ 2 w 141"/>
                <a:gd name="T13" fmla="*/ 89 h 204"/>
              </a:gdLst>
              <a:ahLst/>
              <a:cxnLst>
                <a:cxn ang="0">
                  <a:pos x="T0" y="T1"/>
                </a:cxn>
                <a:cxn ang="0">
                  <a:pos x="T2" y="T3"/>
                </a:cxn>
                <a:cxn ang="0">
                  <a:pos x="T4" y="T5"/>
                </a:cxn>
                <a:cxn ang="0">
                  <a:pos x="T6" y="T7"/>
                </a:cxn>
                <a:cxn ang="0">
                  <a:pos x="T8" y="T9"/>
                </a:cxn>
                <a:cxn ang="0">
                  <a:pos x="T10" y="T11"/>
                </a:cxn>
                <a:cxn ang="0">
                  <a:pos x="T12" y="T13"/>
                </a:cxn>
              </a:cxnLst>
              <a:rect l="0" t="0" r="r" b="b"/>
              <a:pathLst>
                <a:path w="141" h="204">
                  <a:moveTo>
                    <a:pt x="2" y="89"/>
                  </a:moveTo>
                  <a:cubicBezTo>
                    <a:pt x="7" y="204"/>
                    <a:pt x="78" y="184"/>
                    <a:pt x="78" y="184"/>
                  </a:cubicBezTo>
                  <a:cubicBezTo>
                    <a:pt x="77" y="155"/>
                    <a:pt x="77" y="155"/>
                    <a:pt x="77" y="155"/>
                  </a:cubicBezTo>
                  <a:cubicBezTo>
                    <a:pt x="77" y="155"/>
                    <a:pt x="47" y="140"/>
                    <a:pt x="66" y="140"/>
                  </a:cubicBezTo>
                  <a:cubicBezTo>
                    <a:pt x="98" y="141"/>
                    <a:pt x="124" y="115"/>
                    <a:pt x="124" y="83"/>
                  </a:cubicBezTo>
                  <a:cubicBezTo>
                    <a:pt x="125" y="51"/>
                    <a:pt x="141" y="43"/>
                    <a:pt x="120" y="32"/>
                  </a:cubicBezTo>
                  <a:cubicBezTo>
                    <a:pt x="64" y="0"/>
                    <a:pt x="0" y="43"/>
                    <a:pt x="2" y="89"/>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7" name="ïş1iḍe"/>
            <p:cNvSpPr/>
            <p:nvPr/>
          </p:nvSpPr>
          <p:spPr bwMode="auto">
            <a:xfrm>
              <a:off x="6661151" y="2362200"/>
              <a:ext cx="76200" cy="103188"/>
            </a:xfrm>
            <a:custGeom>
              <a:avLst/>
              <a:gdLst>
                <a:gd name="T0" fmla="*/ 33 w 34"/>
                <a:gd name="T1" fmla="*/ 46 h 46"/>
                <a:gd name="T2" fmla="*/ 33 w 34"/>
                <a:gd name="T3" fmla="*/ 46 h 46"/>
                <a:gd name="T4" fmla="*/ 0 w 34"/>
                <a:gd name="T5" fmla="*/ 1 h 46"/>
                <a:gd name="T6" fmla="*/ 1 w 34"/>
                <a:gd name="T7" fmla="*/ 0 h 46"/>
                <a:gd name="T8" fmla="*/ 2 w 34"/>
                <a:gd name="T9" fmla="*/ 1 h 46"/>
                <a:gd name="T10" fmla="*/ 34 w 34"/>
                <a:gd name="T11" fmla="*/ 44 h 46"/>
                <a:gd name="T12" fmla="*/ 34 w 34"/>
                <a:gd name="T13" fmla="*/ 45 h 46"/>
                <a:gd name="T14" fmla="*/ 33 w 34"/>
                <a:gd name="T15" fmla="*/ 46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46">
                  <a:moveTo>
                    <a:pt x="33" y="46"/>
                  </a:moveTo>
                  <a:cubicBezTo>
                    <a:pt x="33" y="46"/>
                    <a:pt x="33" y="46"/>
                    <a:pt x="33" y="46"/>
                  </a:cubicBezTo>
                  <a:cubicBezTo>
                    <a:pt x="14" y="39"/>
                    <a:pt x="3" y="23"/>
                    <a:pt x="0" y="1"/>
                  </a:cubicBezTo>
                  <a:cubicBezTo>
                    <a:pt x="0" y="0"/>
                    <a:pt x="0" y="0"/>
                    <a:pt x="1" y="0"/>
                  </a:cubicBezTo>
                  <a:cubicBezTo>
                    <a:pt x="1" y="0"/>
                    <a:pt x="2" y="0"/>
                    <a:pt x="2" y="1"/>
                  </a:cubicBezTo>
                  <a:cubicBezTo>
                    <a:pt x="4" y="16"/>
                    <a:pt x="11" y="36"/>
                    <a:pt x="34" y="44"/>
                  </a:cubicBezTo>
                  <a:cubicBezTo>
                    <a:pt x="34" y="44"/>
                    <a:pt x="34" y="45"/>
                    <a:pt x="34" y="45"/>
                  </a:cubicBezTo>
                  <a:cubicBezTo>
                    <a:pt x="34" y="46"/>
                    <a:pt x="34" y="46"/>
                    <a:pt x="33" y="46"/>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8" name="îślïde"/>
            <p:cNvSpPr/>
            <p:nvPr/>
          </p:nvSpPr>
          <p:spPr bwMode="auto">
            <a:xfrm>
              <a:off x="6494463" y="3590925"/>
              <a:ext cx="252413" cy="1508125"/>
            </a:xfrm>
            <a:custGeom>
              <a:avLst/>
              <a:gdLst>
                <a:gd name="T0" fmla="*/ 9 w 159"/>
                <a:gd name="T1" fmla="*/ 0 h 950"/>
                <a:gd name="T2" fmla="*/ 0 w 159"/>
                <a:gd name="T3" fmla="*/ 950 h 950"/>
                <a:gd name="T4" fmla="*/ 131 w 159"/>
                <a:gd name="T5" fmla="*/ 949 h 950"/>
                <a:gd name="T6" fmla="*/ 159 w 159"/>
                <a:gd name="T7" fmla="*/ 34 h 950"/>
                <a:gd name="T8" fmla="*/ 9 w 159"/>
                <a:gd name="T9" fmla="*/ 0 h 950"/>
              </a:gdLst>
              <a:ahLst/>
              <a:cxnLst>
                <a:cxn ang="0">
                  <a:pos x="T0" y="T1"/>
                </a:cxn>
                <a:cxn ang="0">
                  <a:pos x="T2" y="T3"/>
                </a:cxn>
                <a:cxn ang="0">
                  <a:pos x="T4" y="T5"/>
                </a:cxn>
                <a:cxn ang="0">
                  <a:pos x="T6" y="T7"/>
                </a:cxn>
                <a:cxn ang="0">
                  <a:pos x="T8" y="T9"/>
                </a:cxn>
              </a:cxnLst>
              <a:rect l="0" t="0" r="r" b="b"/>
              <a:pathLst>
                <a:path w="159" h="950">
                  <a:moveTo>
                    <a:pt x="9" y="0"/>
                  </a:moveTo>
                  <a:lnTo>
                    <a:pt x="0" y="950"/>
                  </a:lnTo>
                  <a:lnTo>
                    <a:pt x="131" y="949"/>
                  </a:lnTo>
                  <a:lnTo>
                    <a:pt x="159" y="34"/>
                  </a:lnTo>
                  <a:lnTo>
                    <a:pt x="9" y="0"/>
                  </a:lnTo>
                  <a:close/>
                </a:path>
              </a:pathLst>
            </a:custGeom>
            <a:solidFill>
              <a:srgbClr val="16161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69" name="íṣľïḑê"/>
            <p:cNvSpPr/>
            <p:nvPr/>
          </p:nvSpPr>
          <p:spPr bwMode="auto">
            <a:xfrm>
              <a:off x="6616701" y="3567113"/>
              <a:ext cx="30163" cy="1530350"/>
            </a:xfrm>
            <a:custGeom>
              <a:avLst/>
              <a:gdLst>
                <a:gd name="T0" fmla="*/ 3 w 19"/>
                <a:gd name="T1" fmla="*/ 964 h 964"/>
                <a:gd name="T2" fmla="*/ 0 w 19"/>
                <a:gd name="T3" fmla="*/ 964 h 964"/>
                <a:gd name="T4" fmla="*/ 16 w 19"/>
                <a:gd name="T5" fmla="*/ 0 h 964"/>
                <a:gd name="T6" fmla="*/ 19 w 19"/>
                <a:gd name="T7" fmla="*/ 0 h 964"/>
                <a:gd name="T8" fmla="*/ 3 w 19"/>
                <a:gd name="T9" fmla="*/ 964 h 964"/>
              </a:gdLst>
              <a:ahLst/>
              <a:cxnLst>
                <a:cxn ang="0">
                  <a:pos x="T0" y="T1"/>
                </a:cxn>
                <a:cxn ang="0">
                  <a:pos x="T2" y="T3"/>
                </a:cxn>
                <a:cxn ang="0">
                  <a:pos x="T4" y="T5"/>
                </a:cxn>
                <a:cxn ang="0">
                  <a:pos x="T6" y="T7"/>
                </a:cxn>
                <a:cxn ang="0">
                  <a:pos x="T8" y="T9"/>
                </a:cxn>
              </a:cxnLst>
              <a:rect l="0" t="0" r="r" b="b"/>
              <a:pathLst>
                <a:path w="19" h="964">
                  <a:moveTo>
                    <a:pt x="3" y="964"/>
                  </a:moveTo>
                  <a:lnTo>
                    <a:pt x="0" y="964"/>
                  </a:lnTo>
                  <a:lnTo>
                    <a:pt x="16" y="0"/>
                  </a:lnTo>
                  <a:lnTo>
                    <a:pt x="19" y="0"/>
                  </a:lnTo>
                  <a:lnTo>
                    <a:pt x="3" y="964"/>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0" name="íṩľîḍê"/>
            <p:cNvSpPr/>
            <p:nvPr/>
          </p:nvSpPr>
          <p:spPr bwMode="auto">
            <a:xfrm>
              <a:off x="6746876" y="3590925"/>
              <a:ext cx="295275" cy="1508125"/>
            </a:xfrm>
            <a:custGeom>
              <a:avLst/>
              <a:gdLst>
                <a:gd name="T0" fmla="*/ 158 w 186"/>
                <a:gd name="T1" fmla="*/ 950 h 950"/>
                <a:gd name="T2" fmla="*/ 28 w 186"/>
                <a:gd name="T3" fmla="*/ 949 h 950"/>
                <a:gd name="T4" fmla="*/ 44 w 186"/>
                <a:gd name="T5" fmla="*/ 438 h 950"/>
                <a:gd name="T6" fmla="*/ 1 w 186"/>
                <a:gd name="T7" fmla="*/ 88 h 950"/>
                <a:gd name="T8" fmla="*/ 0 w 186"/>
                <a:gd name="T9" fmla="*/ 34 h 950"/>
                <a:gd name="T10" fmla="*/ 51 w 186"/>
                <a:gd name="T11" fmla="*/ 23 h 950"/>
                <a:gd name="T12" fmla="*/ 141 w 186"/>
                <a:gd name="T13" fmla="*/ 3 h 950"/>
                <a:gd name="T14" fmla="*/ 150 w 186"/>
                <a:gd name="T15" fmla="*/ 0 h 950"/>
                <a:gd name="T16" fmla="*/ 186 w 186"/>
                <a:gd name="T17" fmla="*/ 433 h 950"/>
                <a:gd name="T18" fmla="*/ 158 w 186"/>
                <a:gd name="T19" fmla="*/ 95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6" h="950">
                  <a:moveTo>
                    <a:pt x="158" y="950"/>
                  </a:moveTo>
                  <a:lnTo>
                    <a:pt x="28" y="949"/>
                  </a:lnTo>
                  <a:lnTo>
                    <a:pt x="44" y="438"/>
                  </a:lnTo>
                  <a:lnTo>
                    <a:pt x="1" y="88"/>
                  </a:lnTo>
                  <a:lnTo>
                    <a:pt x="0" y="34"/>
                  </a:lnTo>
                  <a:lnTo>
                    <a:pt x="51" y="23"/>
                  </a:lnTo>
                  <a:lnTo>
                    <a:pt x="141" y="3"/>
                  </a:lnTo>
                  <a:lnTo>
                    <a:pt x="150" y="0"/>
                  </a:lnTo>
                  <a:lnTo>
                    <a:pt x="186" y="433"/>
                  </a:lnTo>
                  <a:lnTo>
                    <a:pt x="158" y="950"/>
                  </a:lnTo>
                  <a:close/>
                </a:path>
              </a:pathLst>
            </a:custGeom>
            <a:solidFill>
              <a:srgbClr val="16161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1" name="islíḑê"/>
            <p:cNvSpPr/>
            <p:nvPr/>
          </p:nvSpPr>
          <p:spPr bwMode="auto">
            <a:xfrm>
              <a:off x="6827838" y="3586163"/>
              <a:ext cx="76200" cy="1511300"/>
            </a:xfrm>
            <a:custGeom>
              <a:avLst/>
              <a:gdLst>
                <a:gd name="T0" fmla="*/ 14 w 34"/>
                <a:gd name="T1" fmla="*/ 680 h 680"/>
                <a:gd name="T2" fmla="*/ 12 w 34"/>
                <a:gd name="T3" fmla="*/ 680 h 680"/>
                <a:gd name="T4" fmla="*/ 32 w 34"/>
                <a:gd name="T5" fmla="*/ 302 h 680"/>
                <a:gd name="T6" fmla="*/ 0 w 34"/>
                <a:gd name="T7" fmla="*/ 0 h 680"/>
                <a:gd name="T8" fmla="*/ 2 w 34"/>
                <a:gd name="T9" fmla="*/ 0 h 680"/>
                <a:gd name="T10" fmla="*/ 34 w 34"/>
                <a:gd name="T11" fmla="*/ 302 h 680"/>
                <a:gd name="T12" fmla="*/ 14 w 34"/>
                <a:gd name="T13" fmla="*/ 680 h 680"/>
              </a:gdLst>
              <a:ahLst/>
              <a:cxnLst>
                <a:cxn ang="0">
                  <a:pos x="T0" y="T1"/>
                </a:cxn>
                <a:cxn ang="0">
                  <a:pos x="T2" y="T3"/>
                </a:cxn>
                <a:cxn ang="0">
                  <a:pos x="T4" y="T5"/>
                </a:cxn>
                <a:cxn ang="0">
                  <a:pos x="T6" y="T7"/>
                </a:cxn>
                <a:cxn ang="0">
                  <a:pos x="T8" y="T9"/>
                </a:cxn>
                <a:cxn ang="0">
                  <a:pos x="T10" y="T11"/>
                </a:cxn>
                <a:cxn ang="0">
                  <a:pos x="T12" y="T13"/>
                </a:cxn>
              </a:cxnLst>
              <a:rect l="0" t="0" r="r" b="b"/>
              <a:pathLst>
                <a:path w="34" h="680">
                  <a:moveTo>
                    <a:pt x="14" y="680"/>
                  </a:moveTo>
                  <a:cubicBezTo>
                    <a:pt x="12" y="680"/>
                    <a:pt x="12" y="680"/>
                    <a:pt x="12" y="680"/>
                  </a:cubicBezTo>
                  <a:cubicBezTo>
                    <a:pt x="12" y="587"/>
                    <a:pt x="32" y="305"/>
                    <a:pt x="32" y="302"/>
                  </a:cubicBezTo>
                  <a:cubicBezTo>
                    <a:pt x="0" y="0"/>
                    <a:pt x="0" y="0"/>
                    <a:pt x="0" y="0"/>
                  </a:cubicBezTo>
                  <a:cubicBezTo>
                    <a:pt x="2" y="0"/>
                    <a:pt x="2" y="0"/>
                    <a:pt x="2" y="0"/>
                  </a:cubicBezTo>
                  <a:cubicBezTo>
                    <a:pt x="34" y="302"/>
                    <a:pt x="34" y="302"/>
                    <a:pt x="34" y="302"/>
                  </a:cubicBezTo>
                  <a:cubicBezTo>
                    <a:pt x="34" y="305"/>
                    <a:pt x="14" y="587"/>
                    <a:pt x="14" y="68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2" name="iṣḷïḑê"/>
            <p:cNvSpPr/>
            <p:nvPr/>
          </p:nvSpPr>
          <p:spPr bwMode="auto">
            <a:xfrm>
              <a:off x="6530976" y="3349625"/>
              <a:ext cx="444500" cy="411163"/>
            </a:xfrm>
            <a:custGeom>
              <a:avLst/>
              <a:gdLst>
                <a:gd name="T0" fmla="*/ 200 w 200"/>
                <a:gd name="T1" fmla="*/ 91 h 185"/>
                <a:gd name="T2" fmla="*/ 200 w 200"/>
                <a:gd name="T3" fmla="*/ 97 h 185"/>
                <a:gd name="T4" fmla="*/ 195 w 200"/>
                <a:gd name="T5" fmla="*/ 123 h 185"/>
                <a:gd name="T6" fmla="*/ 168 w 200"/>
                <a:gd name="T7" fmla="*/ 161 h 185"/>
                <a:gd name="T8" fmla="*/ 97 w 200"/>
                <a:gd name="T9" fmla="*/ 184 h 185"/>
                <a:gd name="T10" fmla="*/ 94 w 200"/>
                <a:gd name="T11" fmla="*/ 184 h 185"/>
                <a:gd name="T12" fmla="*/ 2 w 200"/>
                <a:gd name="T13" fmla="*/ 90 h 185"/>
                <a:gd name="T14" fmla="*/ 104 w 200"/>
                <a:gd name="T15" fmla="*/ 2 h 185"/>
                <a:gd name="T16" fmla="*/ 200 w 200"/>
                <a:gd name="T17" fmla="*/ 91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0" h="185">
                  <a:moveTo>
                    <a:pt x="200" y="91"/>
                  </a:moveTo>
                  <a:cubicBezTo>
                    <a:pt x="200" y="93"/>
                    <a:pt x="200" y="95"/>
                    <a:pt x="200" y="97"/>
                  </a:cubicBezTo>
                  <a:cubicBezTo>
                    <a:pt x="199" y="106"/>
                    <a:pt x="198" y="115"/>
                    <a:pt x="195" y="123"/>
                  </a:cubicBezTo>
                  <a:cubicBezTo>
                    <a:pt x="189" y="138"/>
                    <a:pt x="180" y="151"/>
                    <a:pt x="168" y="161"/>
                  </a:cubicBezTo>
                  <a:cubicBezTo>
                    <a:pt x="149" y="176"/>
                    <a:pt x="124" y="185"/>
                    <a:pt x="97" y="184"/>
                  </a:cubicBezTo>
                  <a:cubicBezTo>
                    <a:pt x="96" y="184"/>
                    <a:pt x="95" y="184"/>
                    <a:pt x="94" y="184"/>
                  </a:cubicBezTo>
                  <a:cubicBezTo>
                    <a:pt x="41" y="181"/>
                    <a:pt x="0" y="139"/>
                    <a:pt x="2" y="90"/>
                  </a:cubicBezTo>
                  <a:cubicBezTo>
                    <a:pt x="4" y="39"/>
                    <a:pt x="50" y="0"/>
                    <a:pt x="104" y="2"/>
                  </a:cubicBezTo>
                  <a:cubicBezTo>
                    <a:pt x="157" y="4"/>
                    <a:pt x="198" y="44"/>
                    <a:pt x="200" y="91"/>
                  </a:cubicBezTo>
                  <a:close/>
                </a:path>
              </a:pathLst>
            </a:custGeom>
            <a:solidFill>
              <a:srgbClr val="16161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3" name="ïṡḷíḋe"/>
            <p:cNvSpPr/>
            <p:nvPr/>
          </p:nvSpPr>
          <p:spPr bwMode="auto">
            <a:xfrm>
              <a:off x="6742113" y="3379788"/>
              <a:ext cx="34925" cy="206375"/>
            </a:xfrm>
            <a:custGeom>
              <a:avLst/>
              <a:gdLst>
                <a:gd name="T0" fmla="*/ 15 w 16"/>
                <a:gd name="T1" fmla="*/ 93 h 93"/>
                <a:gd name="T2" fmla="*/ 15 w 16"/>
                <a:gd name="T3" fmla="*/ 93 h 93"/>
                <a:gd name="T4" fmla="*/ 11 w 16"/>
                <a:gd name="T5" fmla="*/ 92 h 93"/>
                <a:gd name="T6" fmla="*/ 3 w 16"/>
                <a:gd name="T7" fmla="*/ 89 h 93"/>
                <a:gd name="T8" fmla="*/ 0 w 16"/>
                <a:gd name="T9" fmla="*/ 81 h 93"/>
                <a:gd name="T10" fmla="*/ 3 w 16"/>
                <a:gd name="T11" fmla="*/ 1 h 93"/>
                <a:gd name="T12" fmla="*/ 4 w 16"/>
                <a:gd name="T13" fmla="*/ 0 h 93"/>
                <a:gd name="T14" fmla="*/ 5 w 16"/>
                <a:gd name="T15" fmla="*/ 1 h 93"/>
                <a:gd name="T16" fmla="*/ 2 w 16"/>
                <a:gd name="T17" fmla="*/ 81 h 93"/>
                <a:gd name="T18" fmla="*/ 4 w 16"/>
                <a:gd name="T19" fmla="*/ 87 h 93"/>
                <a:gd name="T20" fmla="*/ 11 w 16"/>
                <a:gd name="T21" fmla="*/ 90 h 93"/>
                <a:gd name="T22" fmla="*/ 15 w 16"/>
                <a:gd name="T23" fmla="*/ 91 h 93"/>
                <a:gd name="T24" fmla="*/ 16 w 16"/>
                <a:gd name="T25" fmla="*/ 92 h 93"/>
                <a:gd name="T26" fmla="*/ 15 w 16"/>
                <a:gd name="T27"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93">
                  <a:moveTo>
                    <a:pt x="15" y="93"/>
                  </a:moveTo>
                  <a:cubicBezTo>
                    <a:pt x="15" y="93"/>
                    <a:pt x="15" y="93"/>
                    <a:pt x="15" y="93"/>
                  </a:cubicBezTo>
                  <a:cubicBezTo>
                    <a:pt x="11" y="92"/>
                    <a:pt x="11" y="92"/>
                    <a:pt x="11" y="92"/>
                  </a:cubicBezTo>
                  <a:cubicBezTo>
                    <a:pt x="8" y="92"/>
                    <a:pt x="5" y="91"/>
                    <a:pt x="3" y="89"/>
                  </a:cubicBezTo>
                  <a:cubicBezTo>
                    <a:pt x="1" y="87"/>
                    <a:pt x="0" y="84"/>
                    <a:pt x="0" y="81"/>
                  </a:cubicBezTo>
                  <a:cubicBezTo>
                    <a:pt x="3" y="1"/>
                    <a:pt x="3" y="1"/>
                    <a:pt x="3" y="1"/>
                  </a:cubicBezTo>
                  <a:cubicBezTo>
                    <a:pt x="3" y="1"/>
                    <a:pt x="3" y="0"/>
                    <a:pt x="4" y="0"/>
                  </a:cubicBezTo>
                  <a:cubicBezTo>
                    <a:pt x="4" y="0"/>
                    <a:pt x="5" y="1"/>
                    <a:pt x="5" y="1"/>
                  </a:cubicBezTo>
                  <a:cubicBezTo>
                    <a:pt x="2" y="81"/>
                    <a:pt x="2" y="81"/>
                    <a:pt x="2" y="81"/>
                  </a:cubicBezTo>
                  <a:cubicBezTo>
                    <a:pt x="2" y="83"/>
                    <a:pt x="3" y="86"/>
                    <a:pt x="4" y="87"/>
                  </a:cubicBezTo>
                  <a:cubicBezTo>
                    <a:pt x="6" y="89"/>
                    <a:pt x="8" y="90"/>
                    <a:pt x="11" y="90"/>
                  </a:cubicBezTo>
                  <a:cubicBezTo>
                    <a:pt x="15" y="91"/>
                    <a:pt x="15" y="91"/>
                    <a:pt x="15" y="91"/>
                  </a:cubicBezTo>
                  <a:cubicBezTo>
                    <a:pt x="15" y="91"/>
                    <a:pt x="16" y="91"/>
                    <a:pt x="16" y="92"/>
                  </a:cubicBezTo>
                  <a:cubicBezTo>
                    <a:pt x="16" y="92"/>
                    <a:pt x="15" y="93"/>
                    <a:pt x="15" y="93"/>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4" name="í$lîḓè"/>
            <p:cNvSpPr/>
            <p:nvPr/>
          </p:nvSpPr>
          <p:spPr bwMode="auto">
            <a:xfrm>
              <a:off x="6772276" y="3511550"/>
              <a:ext cx="9525" cy="115888"/>
            </a:xfrm>
            <a:custGeom>
              <a:avLst/>
              <a:gdLst>
                <a:gd name="T0" fmla="*/ 1 w 4"/>
                <a:gd name="T1" fmla="*/ 52 h 52"/>
                <a:gd name="T2" fmla="*/ 1 w 4"/>
                <a:gd name="T3" fmla="*/ 52 h 52"/>
                <a:gd name="T4" fmla="*/ 0 w 4"/>
                <a:gd name="T5" fmla="*/ 51 h 52"/>
                <a:gd name="T6" fmla="*/ 2 w 4"/>
                <a:gd name="T7" fmla="*/ 1 h 52"/>
                <a:gd name="T8" fmla="*/ 3 w 4"/>
                <a:gd name="T9" fmla="*/ 0 h 52"/>
                <a:gd name="T10" fmla="*/ 4 w 4"/>
                <a:gd name="T11" fmla="*/ 1 h 52"/>
                <a:gd name="T12" fmla="*/ 2 w 4"/>
                <a:gd name="T13" fmla="*/ 51 h 52"/>
                <a:gd name="T14" fmla="*/ 1 w 4"/>
                <a:gd name="T15" fmla="*/ 52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2">
                  <a:moveTo>
                    <a:pt x="1" y="52"/>
                  </a:moveTo>
                  <a:cubicBezTo>
                    <a:pt x="1" y="52"/>
                    <a:pt x="1" y="52"/>
                    <a:pt x="1" y="52"/>
                  </a:cubicBezTo>
                  <a:cubicBezTo>
                    <a:pt x="0" y="52"/>
                    <a:pt x="0" y="51"/>
                    <a:pt x="0" y="51"/>
                  </a:cubicBezTo>
                  <a:cubicBezTo>
                    <a:pt x="2" y="1"/>
                    <a:pt x="2" y="1"/>
                    <a:pt x="2" y="1"/>
                  </a:cubicBezTo>
                  <a:cubicBezTo>
                    <a:pt x="2" y="0"/>
                    <a:pt x="3" y="0"/>
                    <a:pt x="3" y="0"/>
                  </a:cubicBezTo>
                  <a:cubicBezTo>
                    <a:pt x="4" y="0"/>
                    <a:pt x="4" y="0"/>
                    <a:pt x="4" y="1"/>
                  </a:cubicBezTo>
                  <a:cubicBezTo>
                    <a:pt x="2" y="51"/>
                    <a:pt x="2" y="51"/>
                    <a:pt x="2" y="51"/>
                  </a:cubicBezTo>
                  <a:cubicBezTo>
                    <a:pt x="2" y="52"/>
                    <a:pt x="1" y="52"/>
                    <a:pt x="1" y="5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5" name="îšļíďé"/>
            <p:cNvSpPr/>
            <p:nvPr/>
          </p:nvSpPr>
          <p:spPr bwMode="auto">
            <a:xfrm>
              <a:off x="5370513" y="4992688"/>
              <a:ext cx="419100" cy="150813"/>
            </a:xfrm>
            <a:custGeom>
              <a:avLst/>
              <a:gdLst>
                <a:gd name="T0" fmla="*/ 161 w 189"/>
                <a:gd name="T1" fmla="*/ 64 h 68"/>
                <a:gd name="T2" fmla="*/ 56 w 189"/>
                <a:gd name="T3" fmla="*/ 68 h 68"/>
                <a:gd name="T4" fmla="*/ 3 w 189"/>
                <a:gd name="T5" fmla="*/ 59 h 68"/>
                <a:gd name="T6" fmla="*/ 12 w 189"/>
                <a:gd name="T7" fmla="*/ 50 h 68"/>
                <a:gd name="T8" fmla="*/ 30 w 189"/>
                <a:gd name="T9" fmla="*/ 48 h 68"/>
                <a:gd name="T10" fmla="*/ 120 w 189"/>
                <a:gd name="T11" fmla="*/ 6 h 68"/>
                <a:gd name="T12" fmla="*/ 146 w 189"/>
                <a:gd name="T13" fmla="*/ 0 h 68"/>
                <a:gd name="T14" fmla="*/ 158 w 189"/>
                <a:gd name="T15" fmla="*/ 7 h 68"/>
                <a:gd name="T16" fmla="*/ 174 w 189"/>
                <a:gd name="T17" fmla="*/ 34 h 68"/>
                <a:gd name="T18" fmla="*/ 174 w 189"/>
                <a:gd name="T19" fmla="*/ 34 h 68"/>
                <a:gd name="T20" fmla="*/ 161 w 189"/>
                <a:gd name="T21" fmla="*/ 6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9" h="68">
                  <a:moveTo>
                    <a:pt x="161" y="64"/>
                  </a:moveTo>
                  <a:cubicBezTo>
                    <a:pt x="56" y="68"/>
                    <a:pt x="56" y="68"/>
                    <a:pt x="56" y="68"/>
                  </a:cubicBezTo>
                  <a:cubicBezTo>
                    <a:pt x="25" y="68"/>
                    <a:pt x="6" y="66"/>
                    <a:pt x="3" y="59"/>
                  </a:cubicBezTo>
                  <a:cubicBezTo>
                    <a:pt x="0" y="55"/>
                    <a:pt x="2" y="51"/>
                    <a:pt x="12" y="50"/>
                  </a:cubicBezTo>
                  <a:cubicBezTo>
                    <a:pt x="18" y="50"/>
                    <a:pt x="24" y="49"/>
                    <a:pt x="30" y="48"/>
                  </a:cubicBezTo>
                  <a:cubicBezTo>
                    <a:pt x="90" y="37"/>
                    <a:pt x="120" y="6"/>
                    <a:pt x="120" y="6"/>
                  </a:cubicBezTo>
                  <a:cubicBezTo>
                    <a:pt x="146" y="0"/>
                    <a:pt x="146" y="0"/>
                    <a:pt x="146" y="0"/>
                  </a:cubicBezTo>
                  <a:cubicBezTo>
                    <a:pt x="158" y="7"/>
                    <a:pt x="158" y="7"/>
                    <a:pt x="158" y="7"/>
                  </a:cubicBezTo>
                  <a:cubicBezTo>
                    <a:pt x="158" y="7"/>
                    <a:pt x="156" y="22"/>
                    <a:pt x="174" y="34"/>
                  </a:cubicBezTo>
                  <a:cubicBezTo>
                    <a:pt x="174" y="34"/>
                    <a:pt x="174" y="34"/>
                    <a:pt x="174" y="34"/>
                  </a:cubicBezTo>
                  <a:cubicBezTo>
                    <a:pt x="189" y="44"/>
                    <a:pt x="180" y="64"/>
                    <a:pt x="161" y="64"/>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6" name="íśļiďè"/>
            <p:cNvSpPr/>
            <p:nvPr/>
          </p:nvSpPr>
          <p:spPr bwMode="auto">
            <a:xfrm>
              <a:off x="5430838" y="3889375"/>
              <a:ext cx="314325" cy="1214438"/>
            </a:xfrm>
            <a:custGeom>
              <a:avLst/>
              <a:gdLst>
                <a:gd name="T0" fmla="*/ 118 w 142"/>
                <a:gd name="T1" fmla="*/ 482 h 547"/>
                <a:gd name="T2" fmla="*/ 118 w 142"/>
                <a:gd name="T3" fmla="*/ 482 h 547"/>
                <a:gd name="T4" fmla="*/ 132 w 142"/>
                <a:gd name="T5" fmla="*/ 267 h 547"/>
                <a:gd name="T6" fmla="*/ 125 w 142"/>
                <a:gd name="T7" fmla="*/ 205 h 547"/>
                <a:gd name="T8" fmla="*/ 120 w 142"/>
                <a:gd name="T9" fmla="*/ 0 h 547"/>
                <a:gd name="T10" fmla="*/ 23 w 142"/>
                <a:gd name="T11" fmla="*/ 11 h 547"/>
                <a:gd name="T12" fmla="*/ 66 w 142"/>
                <a:gd name="T13" fmla="*/ 208 h 547"/>
                <a:gd name="T14" fmla="*/ 68 w 142"/>
                <a:gd name="T15" fmla="*/ 276 h 547"/>
                <a:gd name="T16" fmla="*/ 88 w 142"/>
                <a:gd name="T17" fmla="*/ 480 h 547"/>
                <a:gd name="T18" fmla="*/ 71 w 142"/>
                <a:gd name="T19" fmla="*/ 513 h 547"/>
                <a:gd name="T20" fmla="*/ 3 w 142"/>
                <a:gd name="T21" fmla="*/ 545 h 547"/>
                <a:gd name="T22" fmla="*/ 0 w 142"/>
                <a:gd name="T23" fmla="*/ 545 h 547"/>
                <a:gd name="T24" fmla="*/ 9 w 142"/>
                <a:gd name="T25" fmla="*/ 547 h 547"/>
                <a:gd name="T26" fmla="*/ 119 w 142"/>
                <a:gd name="T27" fmla="*/ 500 h 547"/>
                <a:gd name="T28" fmla="*/ 118 w 142"/>
                <a:gd name="T29" fmla="*/ 482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2" h="547">
                  <a:moveTo>
                    <a:pt x="118" y="482"/>
                  </a:moveTo>
                  <a:cubicBezTo>
                    <a:pt x="118" y="482"/>
                    <a:pt x="118" y="482"/>
                    <a:pt x="118" y="482"/>
                  </a:cubicBezTo>
                  <a:cubicBezTo>
                    <a:pt x="125" y="430"/>
                    <a:pt x="142" y="301"/>
                    <a:pt x="132" y="267"/>
                  </a:cubicBezTo>
                  <a:cubicBezTo>
                    <a:pt x="121" y="225"/>
                    <a:pt x="125" y="205"/>
                    <a:pt x="125" y="205"/>
                  </a:cubicBezTo>
                  <a:cubicBezTo>
                    <a:pt x="120" y="0"/>
                    <a:pt x="120" y="0"/>
                    <a:pt x="120" y="0"/>
                  </a:cubicBezTo>
                  <a:cubicBezTo>
                    <a:pt x="23" y="11"/>
                    <a:pt x="23" y="11"/>
                    <a:pt x="23" y="11"/>
                  </a:cubicBezTo>
                  <a:cubicBezTo>
                    <a:pt x="66" y="208"/>
                    <a:pt x="66" y="208"/>
                    <a:pt x="66" y="208"/>
                  </a:cubicBezTo>
                  <a:cubicBezTo>
                    <a:pt x="68" y="276"/>
                    <a:pt x="68" y="276"/>
                    <a:pt x="68" y="276"/>
                  </a:cubicBezTo>
                  <a:cubicBezTo>
                    <a:pt x="88" y="480"/>
                    <a:pt x="88" y="480"/>
                    <a:pt x="88" y="480"/>
                  </a:cubicBezTo>
                  <a:cubicBezTo>
                    <a:pt x="90" y="494"/>
                    <a:pt x="83" y="505"/>
                    <a:pt x="71" y="513"/>
                  </a:cubicBezTo>
                  <a:cubicBezTo>
                    <a:pt x="57" y="523"/>
                    <a:pt x="35" y="539"/>
                    <a:pt x="3" y="545"/>
                  </a:cubicBezTo>
                  <a:cubicBezTo>
                    <a:pt x="2" y="545"/>
                    <a:pt x="1" y="545"/>
                    <a:pt x="0" y="545"/>
                  </a:cubicBezTo>
                  <a:cubicBezTo>
                    <a:pt x="3" y="546"/>
                    <a:pt x="6" y="547"/>
                    <a:pt x="9" y="547"/>
                  </a:cubicBezTo>
                  <a:cubicBezTo>
                    <a:pt x="68" y="545"/>
                    <a:pt x="107" y="516"/>
                    <a:pt x="119" y="500"/>
                  </a:cubicBezTo>
                  <a:cubicBezTo>
                    <a:pt x="120" y="498"/>
                    <a:pt x="121" y="481"/>
                    <a:pt x="118" y="482"/>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7" name="ïṩḷîḑé"/>
            <p:cNvSpPr/>
            <p:nvPr/>
          </p:nvSpPr>
          <p:spPr bwMode="auto">
            <a:xfrm>
              <a:off x="5665788" y="3917950"/>
              <a:ext cx="227013" cy="1095375"/>
            </a:xfrm>
            <a:custGeom>
              <a:avLst/>
              <a:gdLst>
                <a:gd name="T0" fmla="*/ 83 w 102"/>
                <a:gd name="T1" fmla="*/ 256 h 493"/>
                <a:gd name="T2" fmla="*/ 46 w 102"/>
                <a:gd name="T3" fmla="*/ 493 h 493"/>
                <a:gd name="T4" fmla="*/ 13 w 102"/>
                <a:gd name="T5" fmla="*/ 490 h 493"/>
                <a:gd name="T6" fmla="*/ 13 w 102"/>
                <a:gd name="T7" fmla="*/ 201 h 493"/>
                <a:gd name="T8" fmla="*/ 0 w 102"/>
                <a:gd name="T9" fmla="*/ 0 h 493"/>
                <a:gd name="T10" fmla="*/ 102 w 102"/>
                <a:gd name="T11" fmla="*/ 18 h 493"/>
                <a:gd name="T12" fmla="*/ 66 w 102"/>
                <a:gd name="T13" fmla="*/ 193 h 493"/>
                <a:gd name="T14" fmla="*/ 65 w 102"/>
                <a:gd name="T15" fmla="*/ 195 h 493"/>
                <a:gd name="T16" fmla="*/ 66 w 102"/>
                <a:gd name="T17" fmla="*/ 196 h 493"/>
                <a:gd name="T18" fmla="*/ 83 w 102"/>
                <a:gd name="T19" fmla="*/ 256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493">
                  <a:moveTo>
                    <a:pt x="83" y="256"/>
                  </a:moveTo>
                  <a:cubicBezTo>
                    <a:pt x="90" y="300"/>
                    <a:pt x="46" y="493"/>
                    <a:pt x="46" y="493"/>
                  </a:cubicBezTo>
                  <a:cubicBezTo>
                    <a:pt x="13" y="490"/>
                    <a:pt x="13" y="490"/>
                    <a:pt x="13" y="490"/>
                  </a:cubicBezTo>
                  <a:cubicBezTo>
                    <a:pt x="13" y="201"/>
                    <a:pt x="13" y="201"/>
                    <a:pt x="13" y="201"/>
                  </a:cubicBezTo>
                  <a:cubicBezTo>
                    <a:pt x="0" y="0"/>
                    <a:pt x="0" y="0"/>
                    <a:pt x="0" y="0"/>
                  </a:cubicBezTo>
                  <a:cubicBezTo>
                    <a:pt x="102" y="18"/>
                    <a:pt x="102" y="18"/>
                    <a:pt x="102" y="18"/>
                  </a:cubicBezTo>
                  <a:cubicBezTo>
                    <a:pt x="66" y="193"/>
                    <a:pt x="66" y="193"/>
                    <a:pt x="66" y="193"/>
                  </a:cubicBezTo>
                  <a:cubicBezTo>
                    <a:pt x="65" y="195"/>
                    <a:pt x="65" y="195"/>
                    <a:pt x="65" y="195"/>
                  </a:cubicBezTo>
                  <a:cubicBezTo>
                    <a:pt x="65" y="195"/>
                    <a:pt x="65" y="195"/>
                    <a:pt x="66" y="196"/>
                  </a:cubicBezTo>
                  <a:cubicBezTo>
                    <a:pt x="68" y="201"/>
                    <a:pt x="76" y="219"/>
                    <a:pt x="83" y="256"/>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8" name="íṥ1îde"/>
            <p:cNvSpPr/>
            <p:nvPr/>
          </p:nvSpPr>
          <p:spPr bwMode="auto">
            <a:xfrm>
              <a:off x="5648326" y="4022725"/>
              <a:ext cx="49213" cy="998538"/>
            </a:xfrm>
            <a:custGeom>
              <a:avLst/>
              <a:gdLst>
                <a:gd name="T0" fmla="*/ 21 w 22"/>
                <a:gd name="T1" fmla="*/ 450 h 450"/>
                <a:gd name="T2" fmla="*/ 20 w 22"/>
                <a:gd name="T3" fmla="*/ 449 h 450"/>
                <a:gd name="T4" fmla="*/ 15 w 22"/>
                <a:gd name="T5" fmla="*/ 170 h 450"/>
                <a:gd name="T6" fmla="*/ 2 w 22"/>
                <a:gd name="T7" fmla="*/ 1 h 450"/>
                <a:gd name="T8" fmla="*/ 3 w 22"/>
                <a:gd name="T9" fmla="*/ 0 h 450"/>
                <a:gd name="T10" fmla="*/ 4 w 22"/>
                <a:gd name="T11" fmla="*/ 1 h 450"/>
                <a:gd name="T12" fmla="*/ 17 w 22"/>
                <a:gd name="T13" fmla="*/ 169 h 450"/>
                <a:gd name="T14" fmla="*/ 22 w 22"/>
                <a:gd name="T15" fmla="*/ 449 h 450"/>
                <a:gd name="T16" fmla="*/ 21 w 22"/>
                <a:gd name="T17" fmla="*/ 45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450">
                  <a:moveTo>
                    <a:pt x="21" y="450"/>
                  </a:moveTo>
                  <a:cubicBezTo>
                    <a:pt x="20" y="450"/>
                    <a:pt x="20" y="450"/>
                    <a:pt x="20" y="449"/>
                  </a:cubicBezTo>
                  <a:cubicBezTo>
                    <a:pt x="19" y="355"/>
                    <a:pt x="16" y="175"/>
                    <a:pt x="15" y="170"/>
                  </a:cubicBezTo>
                  <a:cubicBezTo>
                    <a:pt x="0" y="135"/>
                    <a:pt x="2" y="6"/>
                    <a:pt x="2" y="1"/>
                  </a:cubicBezTo>
                  <a:cubicBezTo>
                    <a:pt x="2" y="1"/>
                    <a:pt x="3" y="0"/>
                    <a:pt x="3" y="0"/>
                  </a:cubicBezTo>
                  <a:cubicBezTo>
                    <a:pt x="4" y="0"/>
                    <a:pt x="4" y="1"/>
                    <a:pt x="4" y="1"/>
                  </a:cubicBezTo>
                  <a:cubicBezTo>
                    <a:pt x="4" y="2"/>
                    <a:pt x="2" y="134"/>
                    <a:pt x="17" y="169"/>
                  </a:cubicBezTo>
                  <a:cubicBezTo>
                    <a:pt x="19" y="174"/>
                    <a:pt x="21" y="421"/>
                    <a:pt x="22" y="449"/>
                  </a:cubicBezTo>
                  <a:cubicBezTo>
                    <a:pt x="22" y="450"/>
                    <a:pt x="21" y="450"/>
                    <a:pt x="21" y="45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79" name="ïS1íde"/>
            <p:cNvSpPr/>
            <p:nvPr/>
          </p:nvSpPr>
          <p:spPr bwMode="auto">
            <a:xfrm>
              <a:off x="5416551" y="3395663"/>
              <a:ext cx="542925" cy="788988"/>
            </a:xfrm>
            <a:custGeom>
              <a:avLst/>
              <a:gdLst>
                <a:gd name="T0" fmla="*/ 244 w 244"/>
                <a:gd name="T1" fmla="*/ 284 h 355"/>
                <a:gd name="T2" fmla="*/ 0 w 244"/>
                <a:gd name="T3" fmla="*/ 304 h 355"/>
                <a:gd name="T4" fmla="*/ 8 w 244"/>
                <a:gd name="T5" fmla="*/ 276 h 355"/>
                <a:gd name="T6" fmla="*/ 9 w 244"/>
                <a:gd name="T7" fmla="*/ 274 h 355"/>
                <a:gd name="T8" fmla="*/ 15 w 244"/>
                <a:gd name="T9" fmla="*/ 210 h 355"/>
                <a:gd name="T10" fmla="*/ 20 w 244"/>
                <a:gd name="T11" fmla="*/ 28 h 355"/>
                <a:gd name="T12" fmla="*/ 185 w 244"/>
                <a:gd name="T13" fmla="*/ 0 h 355"/>
                <a:gd name="T14" fmla="*/ 228 w 244"/>
                <a:gd name="T15" fmla="*/ 262 h 355"/>
                <a:gd name="T16" fmla="*/ 229 w 244"/>
                <a:gd name="T17" fmla="*/ 264 h 355"/>
                <a:gd name="T18" fmla="*/ 244 w 244"/>
                <a:gd name="T19" fmla="*/ 284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4" h="355">
                  <a:moveTo>
                    <a:pt x="244" y="284"/>
                  </a:moveTo>
                  <a:cubicBezTo>
                    <a:pt x="244" y="284"/>
                    <a:pt x="152" y="355"/>
                    <a:pt x="0" y="304"/>
                  </a:cubicBezTo>
                  <a:cubicBezTo>
                    <a:pt x="0" y="304"/>
                    <a:pt x="4" y="293"/>
                    <a:pt x="8" y="276"/>
                  </a:cubicBezTo>
                  <a:cubicBezTo>
                    <a:pt x="8" y="275"/>
                    <a:pt x="9" y="275"/>
                    <a:pt x="9" y="274"/>
                  </a:cubicBezTo>
                  <a:cubicBezTo>
                    <a:pt x="12" y="257"/>
                    <a:pt x="15" y="235"/>
                    <a:pt x="15" y="210"/>
                  </a:cubicBezTo>
                  <a:cubicBezTo>
                    <a:pt x="15" y="192"/>
                    <a:pt x="20" y="28"/>
                    <a:pt x="20" y="28"/>
                  </a:cubicBezTo>
                  <a:cubicBezTo>
                    <a:pt x="20" y="28"/>
                    <a:pt x="113" y="28"/>
                    <a:pt x="185" y="0"/>
                  </a:cubicBezTo>
                  <a:cubicBezTo>
                    <a:pt x="185" y="0"/>
                    <a:pt x="202" y="194"/>
                    <a:pt x="228" y="262"/>
                  </a:cubicBezTo>
                  <a:cubicBezTo>
                    <a:pt x="229" y="262"/>
                    <a:pt x="229" y="263"/>
                    <a:pt x="229" y="264"/>
                  </a:cubicBezTo>
                  <a:cubicBezTo>
                    <a:pt x="234" y="275"/>
                    <a:pt x="239" y="282"/>
                    <a:pt x="244" y="284"/>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0" name="îṩľïḑé"/>
            <p:cNvSpPr/>
            <p:nvPr/>
          </p:nvSpPr>
          <p:spPr bwMode="auto">
            <a:xfrm>
              <a:off x="5672138" y="3363913"/>
              <a:ext cx="149225" cy="188913"/>
            </a:xfrm>
            <a:custGeom>
              <a:avLst/>
              <a:gdLst>
                <a:gd name="T0" fmla="*/ 35 w 67"/>
                <a:gd name="T1" fmla="*/ 85 h 85"/>
                <a:gd name="T2" fmla="*/ 17 w 67"/>
                <a:gd name="T3" fmla="*/ 79 h 85"/>
                <a:gd name="T4" fmla="*/ 6 w 67"/>
                <a:gd name="T5" fmla="*/ 59 h 85"/>
                <a:gd name="T6" fmla="*/ 0 w 67"/>
                <a:gd name="T7" fmla="*/ 8 h 85"/>
                <a:gd name="T8" fmla="*/ 1 w 67"/>
                <a:gd name="T9" fmla="*/ 7 h 85"/>
                <a:gd name="T10" fmla="*/ 1 w 67"/>
                <a:gd name="T11" fmla="*/ 6 h 85"/>
                <a:gd name="T12" fmla="*/ 58 w 67"/>
                <a:gd name="T13" fmla="*/ 0 h 85"/>
                <a:gd name="T14" fmla="*/ 59 w 67"/>
                <a:gd name="T15" fmla="*/ 1 h 85"/>
                <a:gd name="T16" fmla="*/ 65 w 67"/>
                <a:gd name="T17" fmla="*/ 52 h 85"/>
                <a:gd name="T18" fmla="*/ 39 w 67"/>
                <a:gd name="T19" fmla="*/ 85 h 85"/>
                <a:gd name="T20" fmla="*/ 35 w 67"/>
                <a:gd name="T21" fmla="*/ 85 h 85"/>
                <a:gd name="T22" fmla="*/ 2 w 67"/>
                <a:gd name="T23" fmla="*/ 8 h 85"/>
                <a:gd name="T24" fmla="*/ 8 w 67"/>
                <a:gd name="T25" fmla="*/ 59 h 85"/>
                <a:gd name="T26" fmla="*/ 19 w 67"/>
                <a:gd name="T27" fmla="*/ 77 h 85"/>
                <a:gd name="T28" fmla="*/ 39 w 67"/>
                <a:gd name="T29" fmla="*/ 83 h 85"/>
                <a:gd name="T30" fmla="*/ 39 w 67"/>
                <a:gd name="T31" fmla="*/ 83 h 85"/>
                <a:gd name="T32" fmla="*/ 63 w 67"/>
                <a:gd name="T33" fmla="*/ 52 h 85"/>
                <a:gd name="T34" fmla="*/ 57 w 67"/>
                <a:gd name="T35" fmla="*/ 2 h 85"/>
                <a:gd name="T36" fmla="*/ 2 w 67"/>
                <a:gd name="T37"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 h="85">
                  <a:moveTo>
                    <a:pt x="35" y="85"/>
                  </a:moveTo>
                  <a:cubicBezTo>
                    <a:pt x="29" y="85"/>
                    <a:pt x="23" y="83"/>
                    <a:pt x="17" y="79"/>
                  </a:cubicBezTo>
                  <a:cubicBezTo>
                    <a:pt x="11" y="74"/>
                    <a:pt x="7" y="67"/>
                    <a:pt x="6" y="59"/>
                  </a:cubicBezTo>
                  <a:cubicBezTo>
                    <a:pt x="0" y="8"/>
                    <a:pt x="0" y="8"/>
                    <a:pt x="0" y="8"/>
                  </a:cubicBezTo>
                  <a:cubicBezTo>
                    <a:pt x="1" y="7"/>
                    <a:pt x="1" y="7"/>
                    <a:pt x="1" y="7"/>
                  </a:cubicBezTo>
                  <a:cubicBezTo>
                    <a:pt x="1" y="6"/>
                    <a:pt x="1" y="6"/>
                    <a:pt x="1" y="6"/>
                  </a:cubicBezTo>
                  <a:cubicBezTo>
                    <a:pt x="58" y="0"/>
                    <a:pt x="58" y="0"/>
                    <a:pt x="58" y="0"/>
                  </a:cubicBezTo>
                  <a:cubicBezTo>
                    <a:pt x="58" y="0"/>
                    <a:pt x="59" y="0"/>
                    <a:pt x="59" y="1"/>
                  </a:cubicBezTo>
                  <a:cubicBezTo>
                    <a:pt x="65" y="52"/>
                    <a:pt x="65" y="52"/>
                    <a:pt x="65" y="52"/>
                  </a:cubicBezTo>
                  <a:cubicBezTo>
                    <a:pt x="67" y="68"/>
                    <a:pt x="55" y="83"/>
                    <a:pt x="39" y="85"/>
                  </a:cubicBezTo>
                  <a:cubicBezTo>
                    <a:pt x="38" y="85"/>
                    <a:pt x="37" y="85"/>
                    <a:pt x="35" y="85"/>
                  </a:cubicBezTo>
                  <a:close/>
                  <a:moveTo>
                    <a:pt x="2" y="8"/>
                  </a:moveTo>
                  <a:cubicBezTo>
                    <a:pt x="8" y="59"/>
                    <a:pt x="8" y="59"/>
                    <a:pt x="8" y="59"/>
                  </a:cubicBezTo>
                  <a:cubicBezTo>
                    <a:pt x="9" y="66"/>
                    <a:pt x="13" y="73"/>
                    <a:pt x="19" y="77"/>
                  </a:cubicBezTo>
                  <a:cubicBezTo>
                    <a:pt x="24" y="82"/>
                    <a:pt x="31" y="84"/>
                    <a:pt x="39" y="83"/>
                  </a:cubicBezTo>
                  <a:cubicBezTo>
                    <a:pt x="39" y="83"/>
                    <a:pt x="39" y="83"/>
                    <a:pt x="39" y="83"/>
                  </a:cubicBezTo>
                  <a:cubicBezTo>
                    <a:pt x="54" y="81"/>
                    <a:pt x="65" y="67"/>
                    <a:pt x="63" y="52"/>
                  </a:cubicBezTo>
                  <a:cubicBezTo>
                    <a:pt x="57" y="2"/>
                    <a:pt x="57" y="2"/>
                    <a:pt x="57" y="2"/>
                  </a:cubicBezTo>
                  <a:lnTo>
                    <a:pt x="2" y="8"/>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1" name="išḷiḍe"/>
            <p:cNvSpPr/>
            <p:nvPr/>
          </p:nvSpPr>
          <p:spPr bwMode="auto">
            <a:xfrm>
              <a:off x="5781676" y="4346575"/>
              <a:ext cx="30163" cy="34925"/>
            </a:xfrm>
            <a:custGeom>
              <a:avLst/>
              <a:gdLst>
                <a:gd name="T0" fmla="*/ 14 w 14"/>
                <a:gd name="T1" fmla="*/ 3 h 16"/>
                <a:gd name="T2" fmla="*/ 2 w 14"/>
                <a:gd name="T3" fmla="*/ 16 h 16"/>
                <a:gd name="T4" fmla="*/ 2 w 14"/>
                <a:gd name="T5" fmla="*/ 16 h 16"/>
                <a:gd name="T6" fmla="*/ 1 w 14"/>
                <a:gd name="T7" fmla="*/ 16 h 16"/>
                <a:gd name="T8" fmla="*/ 1 w 14"/>
                <a:gd name="T9" fmla="*/ 15 h 16"/>
                <a:gd name="T10" fmla="*/ 14 w 14"/>
                <a:gd name="T11" fmla="*/ 0 h 16"/>
                <a:gd name="T12" fmla="*/ 14 w 14"/>
                <a:gd name="T13" fmla="*/ 3 h 16"/>
              </a:gdLst>
              <a:ahLst/>
              <a:cxnLst>
                <a:cxn ang="0">
                  <a:pos x="T0" y="T1"/>
                </a:cxn>
                <a:cxn ang="0">
                  <a:pos x="T2" y="T3"/>
                </a:cxn>
                <a:cxn ang="0">
                  <a:pos x="T4" y="T5"/>
                </a:cxn>
                <a:cxn ang="0">
                  <a:pos x="T6" y="T7"/>
                </a:cxn>
                <a:cxn ang="0">
                  <a:pos x="T8" y="T9"/>
                </a:cxn>
                <a:cxn ang="0">
                  <a:pos x="T10" y="T11"/>
                </a:cxn>
                <a:cxn ang="0">
                  <a:pos x="T12" y="T13"/>
                </a:cxn>
              </a:cxnLst>
              <a:rect l="0" t="0" r="r" b="b"/>
              <a:pathLst>
                <a:path w="14" h="16">
                  <a:moveTo>
                    <a:pt x="14" y="3"/>
                  </a:moveTo>
                  <a:cubicBezTo>
                    <a:pt x="2" y="16"/>
                    <a:pt x="2" y="16"/>
                    <a:pt x="2" y="16"/>
                  </a:cubicBezTo>
                  <a:cubicBezTo>
                    <a:pt x="2" y="16"/>
                    <a:pt x="2" y="16"/>
                    <a:pt x="2" y="16"/>
                  </a:cubicBezTo>
                  <a:cubicBezTo>
                    <a:pt x="1" y="16"/>
                    <a:pt x="1" y="16"/>
                    <a:pt x="1" y="16"/>
                  </a:cubicBezTo>
                  <a:cubicBezTo>
                    <a:pt x="0" y="16"/>
                    <a:pt x="0" y="15"/>
                    <a:pt x="1" y="15"/>
                  </a:cubicBezTo>
                  <a:cubicBezTo>
                    <a:pt x="14" y="0"/>
                    <a:pt x="14" y="0"/>
                    <a:pt x="14" y="0"/>
                  </a:cubicBezTo>
                  <a:cubicBezTo>
                    <a:pt x="14" y="0"/>
                    <a:pt x="13" y="2"/>
                    <a:pt x="14" y="3"/>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2" name="iŝľíḍê"/>
            <p:cNvSpPr/>
            <p:nvPr/>
          </p:nvSpPr>
          <p:spPr bwMode="auto">
            <a:xfrm>
              <a:off x="5434013" y="3978275"/>
              <a:ext cx="492125" cy="106363"/>
            </a:xfrm>
            <a:custGeom>
              <a:avLst/>
              <a:gdLst>
                <a:gd name="T0" fmla="*/ 221 w 221"/>
                <a:gd name="T1" fmla="*/ 2 h 48"/>
                <a:gd name="T2" fmla="*/ 103 w 221"/>
                <a:gd name="T3" fmla="*/ 31 h 48"/>
                <a:gd name="T4" fmla="*/ 0 w 221"/>
                <a:gd name="T5" fmla="*/ 14 h 48"/>
                <a:gd name="T6" fmla="*/ 1 w 221"/>
                <a:gd name="T7" fmla="*/ 12 h 48"/>
                <a:gd name="T8" fmla="*/ 220 w 221"/>
                <a:gd name="T9" fmla="*/ 0 h 48"/>
                <a:gd name="T10" fmla="*/ 221 w 221"/>
                <a:gd name="T11" fmla="*/ 2 h 48"/>
              </a:gdLst>
              <a:ahLst/>
              <a:cxnLst>
                <a:cxn ang="0">
                  <a:pos x="T0" y="T1"/>
                </a:cxn>
                <a:cxn ang="0">
                  <a:pos x="T2" y="T3"/>
                </a:cxn>
                <a:cxn ang="0">
                  <a:pos x="T4" y="T5"/>
                </a:cxn>
                <a:cxn ang="0">
                  <a:pos x="T6" y="T7"/>
                </a:cxn>
                <a:cxn ang="0">
                  <a:pos x="T8" y="T9"/>
                </a:cxn>
                <a:cxn ang="0">
                  <a:pos x="T10" y="T11"/>
                </a:cxn>
              </a:cxnLst>
              <a:rect l="0" t="0" r="r" b="b"/>
              <a:pathLst>
                <a:path w="221" h="48">
                  <a:moveTo>
                    <a:pt x="221" y="2"/>
                  </a:moveTo>
                  <a:cubicBezTo>
                    <a:pt x="181" y="24"/>
                    <a:pt x="140" y="31"/>
                    <a:pt x="103" y="31"/>
                  </a:cubicBezTo>
                  <a:cubicBezTo>
                    <a:pt x="58" y="31"/>
                    <a:pt x="20" y="20"/>
                    <a:pt x="0" y="14"/>
                  </a:cubicBezTo>
                  <a:cubicBezTo>
                    <a:pt x="0" y="13"/>
                    <a:pt x="1" y="13"/>
                    <a:pt x="1" y="12"/>
                  </a:cubicBezTo>
                  <a:cubicBezTo>
                    <a:pt x="36" y="23"/>
                    <a:pt x="133" y="48"/>
                    <a:pt x="220" y="0"/>
                  </a:cubicBezTo>
                  <a:cubicBezTo>
                    <a:pt x="221" y="0"/>
                    <a:pt x="221" y="1"/>
                    <a:pt x="221" y="2"/>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3" name="íşļîḋe"/>
            <p:cNvSpPr/>
            <p:nvPr/>
          </p:nvSpPr>
          <p:spPr bwMode="auto">
            <a:xfrm>
              <a:off x="5519738" y="3435350"/>
              <a:ext cx="36513" cy="144463"/>
            </a:xfrm>
            <a:custGeom>
              <a:avLst/>
              <a:gdLst>
                <a:gd name="T0" fmla="*/ 16 w 17"/>
                <a:gd name="T1" fmla="*/ 65 h 65"/>
                <a:gd name="T2" fmla="*/ 16 w 17"/>
                <a:gd name="T3" fmla="*/ 65 h 65"/>
                <a:gd name="T4" fmla="*/ 1 w 17"/>
                <a:gd name="T5" fmla="*/ 39 h 65"/>
                <a:gd name="T6" fmla="*/ 0 w 17"/>
                <a:gd name="T7" fmla="*/ 1 h 65"/>
                <a:gd name="T8" fmla="*/ 0 w 17"/>
                <a:gd name="T9" fmla="*/ 0 h 65"/>
                <a:gd name="T10" fmla="*/ 2 w 17"/>
                <a:gd name="T11" fmla="*/ 1 h 65"/>
                <a:gd name="T12" fmla="*/ 3 w 17"/>
                <a:gd name="T13" fmla="*/ 39 h 65"/>
                <a:gd name="T14" fmla="*/ 15 w 17"/>
                <a:gd name="T15" fmla="*/ 63 h 65"/>
                <a:gd name="T16" fmla="*/ 15 w 17"/>
                <a:gd name="T17" fmla="*/ 48 h 65"/>
                <a:gd name="T18" fmla="*/ 13 w 17"/>
                <a:gd name="T19" fmla="*/ 5 h 65"/>
                <a:gd name="T20" fmla="*/ 14 w 17"/>
                <a:gd name="T21" fmla="*/ 4 h 65"/>
                <a:gd name="T22" fmla="*/ 15 w 17"/>
                <a:gd name="T23" fmla="*/ 5 h 65"/>
                <a:gd name="T24" fmla="*/ 17 w 17"/>
                <a:gd name="T25" fmla="*/ 64 h 65"/>
                <a:gd name="T26" fmla="*/ 17 w 17"/>
                <a:gd name="T27" fmla="*/ 65 h 65"/>
                <a:gd name="T28" fmla="*/ 16 w 17"/>
                <a:gd name="T29"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 h="65">
                  <a:moveTo>
                    <a:pt x="16" y="65"/>
                  </a:moveTo>
                  <a:cubicBezTo>
                    <a:pt x="16" y="65"/>
                    <a:pt x="16" y="65"/>
                    <a:pt x="16" y="65"/>
                  </a:cubicBezTo>
                  <a:cubicBezTo>
                    <a:pt x="5" y="60"/>
                    <a:pt x="2" y="49"/>
                    <a:pt x="1" y="39"/>
                  </a:cubicBezTo>
                  <a:cubicBezTo>
                    <a:pt x="0" y="1"/>
                    <a:pt x="0" y="1"/>
                    <a:pt x="0" y="1"/>
                  </a:cubicBezTo>
                  <a:cubicBezTo>
                    <a:pt x="0" y="1"/>
                    <a:pt x="0" y="0"/>
                    <a:pt x="0" y="0"/>
                  </a:cubicBezTo>
                  <a:cubicBezTo>
                    <a:pt x="1" y="0"/>
                    <a:pt x="2" y="1"/>
                    <a:pt x="2" y="1"/>
                  </a:cubicBezTo>
                  <a:cubicBezTo>
                    <a:pt x="3" y="39"/>
                    <a:pt x="3" y="39"/>
                    <a:pt x="3" y="39"/>
                  </a:cubicBezTo>
                  <a:cubicBezTo>
                    <a:pt x="4" y="48"/>
                    <a:pt x="6" y="58"/>
                    <a:pt x="15" y="63"/>
                  </a:cubicBezTo>
                  <a:cubicBezTo>
                    <a:pt x="15" y="48"/>
                    <a:pt x="15" y="48"/>
                    <a:pt x="15" y="48"/>
                  </a:cubicBezTo>
                  <a:cubicBezTo>
                    <a:pt x="13" y="5"/>
                    <a:pt x="13" y="5"/>
                    <a:pt x="13" y="5"/>
                  </a:cubicBezTo>
                  <a:cubicBezTo>
                    <a:pt x="13" y="4"/>
                    <a:pt x="14" y="4"/>
                    <a:pt x="14" y="4"/>
                  </a:cubicBezTo>
                  <a:cubicBezTo>
                    <a:pt x="15" y="4"/>
                    <a:pt x="15" y="4"/>
                    <a:pt x="15" y="5"/>
                  </a:cubicBezTo>
                  <a:cubicBezTo>
                    <a:pt x="17" y="64"/>
                    <a:pt x="17" y="64"/>
                    <a:pt x="17" y="64"/>
                  </a:cubicBezTo>
                  <a:cubicBezTo>
                    <a:pt x="17" y="65"/>
                    <a:pt x="17" y="65"/>
                    <a:pt x="17" y="65"/>
                  </a:cubicBezTo>
                  <a:lnTo>
                    <a:pt x="16" y="65"/>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4" name="işḷíḍê"/>
            <p:cNvSpPr/>
            <p:nvPr/>
          </p:nvSpPr>
          <p:spPr bwMode="auto">
            <a:xfrm>
              <a:off x="5549901" y="3475038"/>
              <a:ext cx="9525" cy="131763"/>
            </a:xfrm>
            <a:custGeom>
              <a:avLst/>
              <a:gdLst>
                <a:gd name="T0" fmla="*/ 3 w 4"/>
                <a:gd name="T1" fmla="*/ 59 h 59"/>
                <a:gd name="T2" fmla="*/ 2 w 4"/>
                <a:gd name="T3" fmla="*/ 58 h 59"/>
                <a:gd name="T4" fmla="*/ 0 w 4"/>
                <a:gd name="T5" fmla="*/ 1 h 59"/>
                <a:gd name="T6" fmla="*/ 1 w 4"/>
                <a:gd name="T7" fmla="*/ 0 h 59"/>
                <a:gd name="T8" fmla="*/ 2 w 4"/>
                <a:gd name="T9" fmla="*/ 1 h 59"/>
                <a:gd name="T10" fmla="*/ 4 w 4"/>
                <a:gd name="T11" fmla="*/ 58 h 59"/>
                <a:gd name="T12" fmla="*/ 3 w 4"/>
                <a:gd name="T13" fmla="*/ 59 h 59"/>
              </a:gdLst>
              <a:ahLst/>
              <a:cxnLst>
                <a:cxn ang="0">
                  <a:pos x="T0" y="T1"/>
                </a:cxn>
                <a:cxn ang="0">
                  <a:pos x="T2" y="T3"/>
                </a:cxn>
                <a:cxn ang="0">
                  <a:pos x="T4" y="T5"/>
                </a:cxn>
                <a:cxn ang="0">
                  <a:pos x="T6" y="T7"/>
                </a:cxn>
                <a:cxn ang="0">
                  <a:pos x="T8" y="T9"/>
                </a:cxn>
                <a:cxn ang="0">
                  <a:pos x="T10" y="T11"/>
                </a:cxn>
                <a:cxn ang="0">
                  <a:pos x="T12" y="T13"/>
                </a:cxn>
              </a:cxnLst>
              <a:rect l="0" t="0" r="r" b="b"/>
              <a:pathLst>
                <a:path w="4" h="59">
                  <a:moveTo>
                    <a:pt x="3" y="59"/>
                  </a:moveTo>
                  <a:cubicBezTo>
                    <a:pt x="3" y="59"/>
                    <a:pt x="2" y="58"/>
                    <a:pt x="2" y="58"/>
                  </a:cubicBezTo>
                  <a:cubicBezTo>
                    <a:pt x="0" y="1"/>
                    <a:pt x="0" y="1"/>
                    <a:pt x="0" y="1"/>
                  </a:cubicBezTo>
                  <a:cubicBezTo>
                    <a:pt x="0" y="1"/>
                    <a:pt x="0" y="0"/>
                    <a:pt x="1" y="0"/>
                  </a:cubicBezTo>
                  <a:cubicBezTo>
                    <a:pt x="1" y="0"/>
                    <a:pt x="2" y="1"/>
                    <a:pt x="2" y="1"/>
                  </a:cubicBezTo>
                  <a:cubicBezTo>
                    <a:pt x="4" y="58"/>
                    <a:pt x="4" y="58"/>
                    <a:pt x="4" y="58"/>
                  </a:cubicBezTo>
                  <a:cubicBezTo>
                    <a:pt x="4" y="58"/>
                    <a:pt x="4" y="59"/>
                    <a:pt x="3" y="59"/>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5" name="îşlíḑé"/>
            <p:cNvSpPr/>
            <p:nvPr/>
          </p:nvSpPr>
          <p:spPr bwMode="auto">
            <a:xfrm>
              <a:off x="7959726" y="2605088"/>
              <a:ext cx="387350" cy="936625"/>
            </a:xfrm>
            <a:custGeom>
              <a:avLst/>
              <a:gdLst>
                <a:gd name="T0" fmla="*/ 169 w 174"/>
                <a:gd name="T1" fmla="*/ 167 h 422"/>
                <a:gd name="T2" fmla="*/ 146 w 174"/>
                <a:gd name="T3" fmla="*/ 251 h 422"/>
                <a:gd name="T4" fmla="*/ 135 w 174"/>
                <a:gd name="T5" fmla="*/ 331 h 422"/>
                <a:gd name="T6" fmla="*/ 146 w 174"/>
                <a:gd name="T7" fmla="*/ 419 h 422"/>
                <a:gd name="T8" fmla="*/ 0 w 174"/>
                <a:gd name="T9" fmla="*/ 422 h 422"/>
                <a:gd name="T10" fmla="*/ 18 w 174"/>
                <a:gd name="T11" fmla="*/ 278 h 422"/>
                <a:gd name="T12" fmla="*/ 18 w 174"/>
                <a:gd name="T13" fmla="*/ 161 h 422"/>
                <a:gd name="T14" fmla="*/ 69 w 174"/>
                <a:gd name="T15" fmla="*/ 84 h 422"/>
                <a:gd name="T16" fmla="*/ 169 w 174"/>
                <a:gd name="T17" fmla="*/ 167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4" h="422">
                  <a:moveTo>
                    <a:pt x="169" y="167"/>
                  </a:moveTo>
                  <a:cubicBezTo>
                    <a:pt x="168" y="187"/>
                    <a:pt x="156" y="223"/>
                    <a:pt x="146" y="251"/>
                  </a:cubicBezTo>
                  <a:cubicBezTo>
                    <a:pt x="137" y="276"/>
                    <a:pt x="133" y="304"/>
                    <a:pt x="135" y="331"/>
                  </a:cubicBezTo>
                  <a:cubicBezTo>
                    <a:pt x="146" y="419"/>
                    <a:pt x="146" y="419"/>
                    <a:pt x="146" y="419"/>
                  </a:cubicBezTo>
                  <a:cubicBezTo>
                    <a:pt x="0" y="422"/>
                    <a:pt x="0" y="422"/>
                    <a:pt x="0" y="422"/>
                  </a:cubicBezTo>
                  <a:cubicBezTo>
                    <a:pt x="0" y="422"/>
                    <a:pt x="15" y="349"/>
                    <a:pt x="18" y="278"/>
                  </a:cubicBezTo>
                  <a:cubicBezTo>
                    <a:pt x="21" y="226"/>
                    <a:pt x="10" y="198"/>
                    <a:pt x="18" y="161"/>
                  </a:cubicBezTo>
                  <a:cubicBezTo>
                    <a:pt x="22" y="142"/>
                    <a:pt x="44" y="114"/>
                    <a:pt x="69" y="84"/>
                  </a:cubicBezTo>
                  <a:cubicBezTo>
                    <a:pt x="90" y="58"/>
                    <a:pt x="174" y="0"/>
                    <a:pt x="169" y="167"/>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6" name="ïSḷïḋê"/>
            <p:cNvSpPr/>
            <p:nvPr/>
          </p:nvSpPr>
          <p:spPr bwMode="auto">
            <a:xfrm>
              <a:off x="8112126" y="2476500"/>
              <a:ext cx="147638" cy="257175"/>
            </a:xfrm>
            <a:custGeom>
              <a:avLst/>
              <a:gdLst>
                <a:gd name="T0" fmla="*/ 15 w 67"/>
                <a:gd name="T1" fmla="*/ 116 h 116"/>
                <a:gd name="T2" fmla="*/ 24 w 67"/>
                <a:gd name="T3" fmla="*/ 114 h 116"/>
                <a:gd name="T4" fmla="*/ 64 w 67"/>
                <a:gd name="T5" fmla="*/ 104 h 116"/>
                <a:gd name="T6" fmla="*/ 67 w 67"/>
                <a:gd name="T7" fmla="*/ 103 h 116"/>
                <a:gd name="T8" fmla="*/ 52 w 67"/>
                <a:gd name="T9" fmla="*/ 0 h 116"/>
                <a:gd name="T10" fmla="*/ 0 w 67"/>
                <a:gd name="T11" fmla="*/ 57 h 116"/>
                <a:gd name="T12" fmla="*/ 15 w 67"/>
                <a:gd name="T13" fmla="*/ 116 h 116"/>
              </a:gdLst>
              <a:ahLst/>
              <a:cxnLst>
                <a:cxn ang="0">
                  <a:pos x="T0" y="T1"/>
                </a:cxn>
                <a:cxn ang="0">
                  <a:pos x="T2" y="T3"/>
                </a:cxn>
                <a:cxn ang="0">
                  <a:pos x="T4" y="T5"/>
                </a:cxn>
                <a:cxn ang="0">
                  <a:pos x="T6" y="T7"/>
                </a:cxn>
                <a:cxn ang="0">
                  <a:pos x="T8" y="T9"/>
                </a:cxn>
                <a:cxn ang="0">
                  <a:pos x="T10" y="T11"/>
                </a:cxn>
                <a:cxn ang="0">
                  <a:pos x="T12" y="T13"/>
                </a:cxn>
              </a:cxnLst>
              <a:rect l="0" t="0" r="r" b="b"/>
              <a:pathLst>
                <a:path w="67" h="116">
                  <a:moveTo>
                    <a:pt x="15" y="116"/>
                  </a:moveTo>
                  <a:cubicBezTo>
                    <a:pt x="18" y="116"/>
                    <a:pt x="21" y="115"/>
                    <a:pt x="24" y="114"/>
                  </a:cubicBezTo>
                  <a:cubicBezTo>
                    <a:pt x="38" y="111"/>
                    <a:pt x="51" y="107"/>
                    <a:pt x="64" y="104"/>
                  </a:cubicBezTo>
                  <a:cubicBezTo>
                    <a:pt x="65" y="103"/>
                    <a:pt x="66" y="103"/>
                    <a:pt x="67" y="103"/>
                  </a:cubicBezTo>
                  <a:cubicBezTo>
                    <a:pt x="56" y="72"/>
                    <a:pt x="49" y="22"/>
                    <a:pt x="52" y="0"/>
                  </a:cubicBezTo>
                  <a:cubicBezTo>
                    <a:pt x="52" y="0"/>
                    <a:pt x="5" y="19"/>
                    <a:pt x="0" y="57"/>
                  </a:cubicBezTo>
                  <a:cubicBezTo>
                    <a:pt x="0" y="57"/>
                    <a:pt x="20" y="93"/>
                    <a:pt x="15" y="116"/>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7" name="îṡ1ïḍè"/>
            <p:cNvSpPr/>
            <p:nvPr/>
          </p:nvSpPr>
          <p:spPr bwMode="auto">
            <a:xfrm>
              <a:off x="8134351" y="2560638"/>
              <a:ext cx="79375" cy="112713"/>
            </a:xfrm>
            <a:custGeom>
              <a:avLst/>
              <a:gdLst>
                <a:gd name="T0" fmla="*/ 24 w 36"/>
                <a:gd name="T1" fmla="*/ 4 h 51"/>
                <a:gd name="T2" fmla="*/ 0 w 36"/>
                <a:gd name="T3" fmla="*/ 40 h 51"/>
                <a:gd name="T4" fmla="*/ 3 w 36"/>
                <a:gd name="T5" fmla="*/ 51 h 51"/>
                <a:gd name="T6" fmla="*/ 24 w 36"/>
                <a:gd name="T7" fmla="*/ 4 h 51"/>
              </a:gdLst>
              <a:ahLst/>
              <a:cxnLst>
                <a:cxn ang="0">
                  <a:pos x="T0" y="T1"/>
                </a:cxn>
                <a:cxn ang="0">
                  <a:pos x="T2" y="T3"/>
                </a:cxn>
                <a:cxn ang="0">
                  <a:pos x="T4" y="T5"/>
                </a:cxn>
                <a:cxn ang="0">
                  <a:pos x="T6" y="T7"/>
                </a:cxn>
              </a:cxnLst>
              <a:rect l="0" t="0" r="r" b="b"/>
              <a:pathLst>
                <a:path w="36" h="51">
                  <a:moveTo>
                    <a:pt x="24" y="4"/>
                  </a:moveTo>
                  <a:cubicBezTo>
                    <a:pt x="16" y="0"/>
                    <a:pt x="0" y="40"/>
                    <a:pt x="0" y="40"/>
                  </a:cubicBezTo>
                  <a:cubicBezTo>
                    <a:pt x="3" y="51"/>
                    <a:pt x="3" y="51"/>
                    <a:pt x="3" y="51"/>
                  </a:cubicBezTo>
                  <a:cubicBezTo>
                    <a:pt x="3" y="51"/>
                    <a:pt x="36" y="11"/>
                    <a:pt x="24" y="4"/>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8" name="ïṩļíde"/>
            <p:cNvSpPr/>
            <p:nvPr/>
          </p:nvSpPr>
          <p:spPr bwMode="auto">
            <a:xfrm>
              <a:off x="8035926" y="2238375"/>
              <a:ext cx="288925" cy="260350"/>
            </a:xfrm>
            <a:custGeom>
              <a:avLst/>
              <a:gdLst>
                <a:gd name="T0" fmla="*/ 115 w 130"/>
                <a:gd name="T1" fmla="*/ 70 h 117"/>
                <a:gd name="T2" fmla="*/ 117 w 130"/>
                <a:gd name="T3" fmla="*/ 94 h 117"/>
                <a:gd name="T4" fmla="*/ 44 w 130"/>
                <a:gd name="T5" fmla="*/ 107 h 117"/>
                <a:gd name="T6" fmla="*/ 6 w 130"/>
                <a:gd name="T7" fmla="*/ 67 h 117"/>
                <a:gd name="T8" fmla="*/ 10 w 130"/>
                <a:gd name="T9" fmla="*/ 32 h 117"/>
                <a:gd name="T10" fmla="*/ 87 w 130"/>
                <a:gd name="T11" fmla="*/ 11 h 117"/>
                <a:gd name="T12" fmla="*/ 115 w 130"/>
                <a:gd name="T13" fmla="*/ 70 h 117"/>
              </a:gdLst>
              <a:ahLst/>
              <a:cxnLst>
                <a:cxn ang="0">
                  <a:pos x="T0" y="T1"/>
                </a:cxn>
                <a:cxn ang="0">
                  <a:pos x="T2" y="T3"/>
                </a:cxn>
                <a:cxn ang="0">
                  <a:pos x="T4" y="T5"/>
                </a:cxn>
                <a:cxn ang="0">
                  <a:pos x="T6" y="T7"/>
                </a:cxn>
                <a:cxn ang="0">
                  <a:pos x="T8" y="T9"/>
                </a:cxn>
                <a:cxn ang="0">
                  <a:pos x="T10" y="T11"/>
                </a:cxn>
                <a:cxn ang="0">
                  <a:pos x="T12" y="T13"/>
                </a:cxn>
              </a:cxnLst>
              <a:rect l="0" t="0" r="r" b="b"/>
              <a:pathLst>
                <a:path w="130" h="117">
                  <a:moveTo>
                    <a:pt x="115" y="70"/>
                  </a:moveTo>
                  <a:cubicBezTo>
                    <a:pt x="111" y="80"/>
                    <a:pt x="124" y="88"/>
                    <a:pt x="117" y="94"/>
                  </a:cubicBezTo>
                  <a:cubicBezTo>
                    <a:pt x="98" y="111"/>
                    <a:pt x="70" y="117"/>
                    <a:pt x="44" y="107"/>
                  </a:cubicBezTo>
                  <a:cubicBezTo>
                    <a:pt x="26" y="99"/>
                    <a:pt x="12" y="85"/>
                    <a:pt x="6" y="67"/>
                  </a:cubicBezTo>
                  <a:cubicBezTo>
                    <a:pt x="0" y="52"/>
                    <a:pt x="3" y="49"/>
                    <a:pt x="10" y="32"/>
                  </a:cubicBezTo>
                  <a:cubicBezTo>
                    <a:pt x="19" y="11"/>
                    <a:pt x="59" y="0"/>
                    <a:pt x="87" y="11"/>
                  </a:cubicBezTo>
                  <a:cubicBezTo>
                    <a:pt x="122" y="25"/>
                    <a:pt x="130" y="35"/>
                    <a:pt x="115" y="70"/>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89" name="îšliḑé"/>
            <p:cNvSpPr/>
            <p:nvPr/>
          </p:nvSpPr>
          <p:spPr bwMode="auto">
            <a:xfrm>
              <a:off x="8037513" y="2306638"/>
              <a:ext cx="220663" cy="400050"/>
            </a:xfrm>
            <a:custGeom>
              <a:avLst/>
              <a:gdLst>
                <a:gd name="T0" fmla="*/ 99 w 99"/>
                <a:gd name="T1" fmla="*/ 75 h 180"/>
                <a:gd name="T2" fmla="*/ 22 w 99"/>
                <a:gd name="T3" fmla="*/ 149 h 180"/>
                <a:gd name="T4" fmla="*/ 9 w 99"/>
                <a:gd name="T5" fmla="*/ 127 h 180"/>
                <a:gd name="T6" fmla="*/ 8 w 99"/>
                <a:gd name="T7" fmla="*/ 121 h 180"/>
                <a:gd name="T8" fmla="*/ 4 w 99"/>
                <a:gd name="T9" fmla="*/ 27 h 180"/>
                <a:gd name="T10" fmla="*/ 99 w 99"/>
                <a:gd name="T11" fmla="*/ 75 h 180"/>
              </a:gdLst>
              <a:ahLst/>
              <a:cxnLst>
                <a:cxn ang="0">
                  <a:pos x="T0" y="T1"/>
                </a:cxn>
                <a:cxn ang="0">
                  <a:pos x="T2" y="T3"/>
                </a:cxn>
                <a:cxn ang="0">
                  <a:pos x="T4" y="T5"/>
                </a:cxn>
                <a:cxn ang="0">
                  <a:pos x="T6" y="T7"/>
                </a:cxn>
                <a:cxn ang="0">
                  <a:pos x="T8" y="T9"/>
                </a:cxn>
                <a:cxn ang="0">
                  <a:pos x="T10" y="T11"/>
                </a:cxn>
              </a:cxnLst>
              <a:rect l="0" t="0" r="r" b="b"/>
              <a:pathLst>
                <a:path w="99" h="180">
                  <a:moveTo>
                    <a:pt x="99" y="75"/>
                  </a:moveTo>
                  <a:cubicBezTo>
                    <a:pt x="99" y="75"/>
                    <a:pt x="61" y="180"/>
                    <a:pt x="22" y="149"/>
                  </a:cubicBezTo>
                  <a:cubicBezTo>
                    <a:pt x="16" y="144"/>
                    <a:pt x="12" y="136"/>
                    <a:pt x="9" y="127"/>
                  </a:cubicBezTo>
                  <a:cubicBezTo>
                    <a:pt x="9" y="125"/>
                    <a:pt x="8" y="123"/>
                    <a:pt x="8" y="121"/>
                  </a:cubicBezTo>
                  <a:cubicBezTo>
                    <a:pt x="0" y="86"/>
                    <a:pt x="4" y="27"/>
                    <a:pt x="4" y="27"/>
                  </a:cubicBezTo>
                  <a:cubicBezTo>
                    <a:pt x="25" y="0"/>
                    <a:pt x="99" y="75"/>
                    <a:pt x="99" y="75"/>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0" name="ïšľïḍé"/>
            <p:cNvSpPr/>
            <p:nvPr/>
          </p:nvSpPr>
          <p:spPr bwMode="auto">
            <a:xfrm>
              <a:off x="8026401" y="2228850"/>
              <a:ext cx="325438" cy="269875"/>
            </a:xfrm>
            <a:custGeom>
              <a:avLst/>
              <a:gdLst>
                <a:gd name="T0" fmla="*/ 132 w 146"/>
                <a:gd name="T1" fmla="*/ 89 h 121"/>
                <a:gd name="T2" fmla="*/ 125 w 146"/>
                <a:gd name="T3" fmla="*/ 115 h 121"/>
                <a:gd name="T4" fmla="*/ 82 w 146"/>
                <a:gd name="T5" fmla="*/ 120 h 121"/>
                <a:gd name="T6" fmla="*/ 70 w 146"/>
                <a:gd name="T7" fmla="*/ 112 h 121"/>
                <a:gd name="T8" fmla="*/ 31 w 146"/>
                <a:gd name="T9" fmla="*/ 70 h 121"/>
                <a:gd name="T10" fmla="*/ 13 w 146"/>
                <a:gd name="T11" fmla="*/ 44 h 121"/>
                <a:gd name="T12" fmla="*/ 8 w 146"/>
                <a:gd name="T13" fmla="*/ 76 h 121"/>
                <a:gd name="T14" fmla="*/ 20 w 146"/>
                <a:gd name="T15" fmla="*/ 26 h 121"/>
                <a:gd name="T16" fmla="*/ 107 w 146"/>
                <a:gd name="T17" fmla="*/ 15 h 121"/>
                <a:gd name="T18" fmla="*/ 132 w 146"/>
                <a:gd name="T19" fmla="*/ 89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6" h="121">
                  <a:moveTo>
                    <a:pt x="132" y="89"/>
                  </a:moveTo>
                  <a:cubicBezTo>
                    <a:pt x="126" y="100"/>
                    <a:pt x="133" y="108"/>
                    <a:pt x="125" y="115"/>
                  </a:cubicBezTo>
                  <a:cubicBezTo>
                    <a:pt x="82" y="120"/>
                    <a:pt x="82" y="120"/>
                    <a:pt x="82" y="120"/>
                  </a:cubicBezTo>
                  <a:cubicBezTo>
                    <a:pt x="76" y="121"/>
                    <a:pt x="71" y="117"/>
                    <a:pt x="70" y="112"/>
                  </a:cubicBezTo>
                  <a:cubicBezTo>
                    <a:pt x="68" y="101"/>
                    <a:pt x="60" y="84"/>
                    <a:pt x="31" y="70"/>
                  </a:cubicBezTo>
                  <a:cubicBezTo>
                    <a:pt x="17" y="63"/>
                    <a:pt x="13" y="44"/>
                    <a:pt x="13" y="44"/>
                  </a:cubicBezTo>
                  <a:cubicBezTo>
                    <a:pt x="8" y="76"/>
                    <a:pt x="8" y="76"/>
                    <a:pt x="8" y="76"/>
                  </a:cubicBezTo>
                  <a:cubicBezTo>
                    <a:pt x="0" y="56"/>
                    <a:pt x="7" y="39"/>
                    <a:pt x="20" y="26"/>
                  </a:cubicBezTo>
                  <a:cubicBezTo>
                    <a:pt x="34" y="11"/>
                    <a:pt x="71" y="0"/>
                    <a:pt x="107" y="15"/>
                  </a:cubicBezTo>
                  <a:cubicBezTo>
                    <a:pt x="136" y="27"/>
                    <a:pt x="146" y="61"/>
                    <a:pt x="132" y="89"/>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1" name="ïš1ïḑè"/>
            <p:cNvSpPr/>
            <p:nvPr/>
          </p:nvSpPr>
          <p:spPr bwMode="auto">
            <a:xfrm>
              <a:off x="6905626" y="2754313"/>
              <a:ext cx="415925" cy="590550"/>
            </a:xfrm>
            <a:custGeom>
              <a:avLst/>
              <a:gdLst>
                <a:gd name="T0" fmla="*/ 187 w 187"/>
                <a:gd name="T1" fmla="*/ 109 h 266"/>
                <a:gd name="T2" fmla="*/ 81 w 187"/>
                <a:gd name="T3" fmla="*/ 243 h 266"/>
                <a:gd name="T4" fmla="*/ 61 w 187"/>
                <a:gd name="T5" fmla="*/ 225 h 266"/>
                <a:gd name="T6" fmla="*/ 61 w 187"/>
                <a:gd name="T7" fmla="*/ 225 h 266"/>
                <a:gd name="T8" fmla="*/ 61 w 187"/>
                <a:gd name="T9" fmla="*/ 225 h 266"/>
                <a:gd name="T10" fmla="*/ 36 w 187"/>
                <a:gd name="T11" fmla="*/ 172 h 266"/>
                <a:gd name="T12" fmla="*/ 27 w 187"/>
                <a:gd name="T13" fmla="*/ 156 h 266"/>
                <a:gd name="T14" fmla="*/ 9 w 187"/>
                <a:gd name="T15" fmla="*/ 32 h 266"/>
                <a:gd name="T16" fmla="*/ 48 w 187"/>
                <a:gd name="T17" fmla="*/ 10 h 266"/>
                <a:gd name="T18" fmla="*/ 58 w 187"/>
                <a:gd name="T19" fmla="*/ 3 h 266"/>
                <a:gd name="T20" fmla="*/ 96 w 187"/>
                <a:gd name="T21" fmla="*/ 142 h 266"/>
                <a:gd name="T22" fmla="*/ 97 w 187"/>
                <a:gd name="T23" fmla="*/ 144 h 266"/>
                <a:gd name="T24" fmla="*/ 97 w 187"/>
                <a:gd name="T25" fmla="*/ 146 h 266"/>
                <a:gd name="T26" fmla="*/ 97 w 187"/>
                <a:gd name="T27" fmla="*/ 147 h 266"/>
                <a:gd name="T28" fmla="*/ 97 w 187"/>
                <a:gd name="T29" fmla="*/ 147 h 266"/>
                <a:gd name="T30" fmla="*/ 98 w 187"/>
                <a:gd name="T31" fmla="*/ 147 h 266"/>
                <a:gd name="T32" fmla="*/ 100 w 187"/>
                <a:gd name="T33" fmla="*/ 143 h 266"/>
                <a:gd name="T34" fmla="*/ 101 w 187"/>
                <a:gd name="T35" fmla="*/ 140 h 266"/>
                <a:gd name="T36" fmla="*/ 135 w 187"/>
                <a:gd name="T37" fmla="*/ 76 h 266"/>
                <a:gd name="T38" fmla="*/ 135 w 187"/>
                <a:gd name="T39" fmla="*/ 76 h 266"/>
                <a:gd name="T40" fmla="*/ 144 w 187"/>
                <a:gd name="T41" fmla="*/ 84 h 266"/>
                <a:gd name="T42" fmla="*/ 164 w 187"/>
                <a:gd name="T43" fmla="*/ 99 h 266"/>
                <a:gd name="T44" fmla="*/ 174 w 187"/>
                <a:gd name="T45" fmla="*/ 104 h 266"/>
                <a:gd name="T46" fmla="*/ 187 w 187"/>
                <a:gd name="T47" fmla="*/ 109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7" h="266">
                  <a:moveTo>
                    <a:pt x="187" y="109"/>
                  </a:moveTo>
                  <a:cubicBezTo>
                    <a:pt x="187" y="109"/>
                    <a:pt x="121" y="266"/>
                    <a:pt x="81" y="243"/>
                  </a:cubicBezTo>
                  <a:cubicBezTo>
                    <a:pt x="74" y="239"/>
                    <a:pt x="66" y="235"/>
                    <a:pt x="61" y="225"/>
                  </a:cubicBezTo>
                  <a:cubicBezTo>
                    <a:pt x="61" y="225"/>
                    <a:pt x="61" y="225"/>
                    <a:pt x="61" y="225"/>
                  </a:cubicBezTo>
                  <a:cubicBezTo>
                    <a:pt x="61" y="225"/>
                    <a:pt x="61" y="225"/>
                    <a:pt x="61" y="225"/>
                  </a:cubicBezTo>
                  <a:cubicBezTo>
                    <a:pt x="56" y="219"/>
                    <a:pt x="38" y="174"/>
                    <a:pt x="36" y="172"/>
                  </a:cubicBezTo>
                  <a:cubicBezTo>
                    <a:pt x="33" y="166"/>
                    <a:pt x="30" y="162"/>
                    <a:pt x="27" y="156"/>
                  </a:cubicBezTo>
                  <a:cubicBezTo>
                    <a:pt x="0" y="100"/>
                    <a:pt x="9" y="32"/>
                    <a:pt x="9" y="32"/>
                  </a:cubicBezTo>
                  <a:cubicBezTo>
                    <a:pt x="48" y="10"/>
                    <a:pt x="48" y="10"/>
                    <a:pt x="48" y="10"/>
                  </a:cubicBezTo>
                  <a:cubicBezTo>
                    <a:pt x="48" y="10"/>
                    <a:pt x="56" y="0"/>
                    <a:pt x="58" y="3"/>
                  </a:cubicBezTo>
                  <a:cubicBezTo>
                    <a:pt x="77" y="28"/>
                    <a:pt x="96" y="142"/>
                    <a:pt x="96" y="142"/>
                  </a:cubicBezTo>
                  <a:cubicBezTo>
                    <a:pt x="97" y="144"/>
                    <a:pt x="97" y="144"/>
                    <a:pt x="97" y="144"/>
                  </a:cubicBezTo>
                  <a:cubicBezTo>
                    <a:pt x="97" y="146"/>
                    <a:pt x="97" y="146"/>
                    <a:pt x="97" y="146"/>
                  </a:cubicBezTo>
                  <a:cubicBezTo>
                    <a:pt x="97" y="147"/>
                    <a:pt x="97" y="147"/>
                    <a:pt x="97" y="147"/>
                  </a:cubicBezTo>
                  <a:cubicBezTo>
                    <a:pt x="97" y="147"/>
                    <a:pt x="97" y="147"/>
                    <a:pt x="97" y="147"/>
                  </a:cubicBezTo>
                  <a:cubicBezTo>
                    <a:pt x="98" y="147"/>
                    <a:pt x="98" y="147"/>
                    <a:pt x="98" y="147"/>
                  </a:cubicBezTo>
                  <a:cubicBezTo>
                    <a:pt x="100" y="143"/>
                    <a:pt x="100" y="143"/>
                    <a:pt x="100" y="143"/>
                  </a:cubicBezTo>
                  <a:cubicBezTo>
                    <a:pt x="101" y="140"/>
                    <a:pt x="101" y="140"/>
                    <a:pt x="101" y="140"/>
                  </a:cubicBezTo>
                  <a:cubicBezTo>
                    <a:pt x="135" y="76"/>
                    <a:pt x="135" y="76"/>
                    <a:pt x="135" y="76"/>
                  </a:cubicBezTo>
                  <a:cubicBezTo>
                    <a:pt x="135" y="76"/>
                    <a:pt x="135" y="76"/>
                    <a:pt x="135" y="76"/>
                  </a:cubicBezTo>
                  <a:cubicBezTo>
                    <a:pt x="135" y="76"/>
                    <a:pt x="139" y="80"/>
                    <a:pt x="144" y="84"/>
                  </a:cubicBezTo>
                  <a:cubicBezTo>
                    <a:pt x="149" y="89"/>
                    <a:pt x="157" y="95"/>
                    <a:pt x="164" y="99"/>
                  </a:cubicBezTo>
                  <a:cubicBezTo>
                    <a:pt x="168" y="101"/>
                    <a:pt x="171" y="103"/>
                    <a:pt x="174" y="104"/>
                  </a:cubicBezTo>
                  <a:cubicBezTo>
                    <a:pt x="182" y="108"/>
                    <a:pt x="187" y="109"/>
                    <a:pt x="187" y="109"/>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2" name="ïśḷïdê"/>
            <p:cNvSpPr/>
            <p:nvPr/>
          </p:nvSpPr>
          <p:spPr bwMode="auto">
            <a:xfrm>
              <a:off x="6659563" y="3452813"/>
              <a:ext cx="217488" cy="60325"/>
            </a:xfrm>
            <a:custGeom>
              <a:avLst/>
              <a:gdLst>
                <a:gd name="T0" fmla="*/ 136 w 137"/>
                <a:gd name="T1" fmla="*/ 38 h 38"/>
                <a:gd name="T2" fmla="*/ 0 w 137"/>
                <a:gd name="T3" fmla="*/ 31 h 38"/>
                <a:gd name="T4" fmla="*/ 0 w 137"/>
                <a:gd name="T5" fmla="*/ 0 h 38"/>
                <a:gd name="T6" fmla="*/ 137 w 137"/>
                <a:gd name="T7" fmla="*/ 6 h 38"/>
                <a:gd name="T8" fmla="*/ 136 w 137"/>
                <a:gd name="T9" fmla="*/ 38 h 38"/>
              </a:gdLst>
              <a:ahLst/>
              <a:cxnLst>
                <a:cxn ang="0">
                  <a:pos x="T0" y="T1"/>
                </a:cxn>
                <a:cxn ang="0">
                  <a:pos x="T2" y="T3"/>
                </a:cxn>
                <a:cxn ang="0">
                  <a:pos x="T4" y="T5"/>
                </a:cxn>
                <a:cxn ang="0">
                  <a:pos x="T6" y="T7"/>
                </a:cxn>
                <a:cxn ang="0">
                  <a:pos x="T8" y="T9"/>
                </a:cxn>
              </a:cxnLst>
              <a:rect l="0" t="0" r="r" b="b"/>
              <a:pathLst>
                <a:path w="137" h="38">
                  <a:moveTo>
                    <a:pt x="136" y="38"/>
                  </a:moveTo>
                  <a:lnTo>
                    <a:pt x="0" y="31"/>
                  </a:lnTo>
                  <a:lnTo>
                    <a:pt x="0" y="0"/>
                  </a:lnTo>
                  <a:lnTo>
                    <a:pt x="137" y="6"/>
                  </a:lnTo>
                  <a:lnTo>
                    <a:pt x="136" y="38"/>
                  </a:lnTo>
                  <a:close/>
                </a:path>
              </a:pathLst>
            </a:custGeom>
            <a:solidFill>
              <a:srgbClr val="9A60A8"/>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3" name="iśļíḑê"/>
            <p:cNvSpPr/>
            <p:nvPr/>
          </p:nvSpPr>
          <p:spPr bwMode="auto">
            <a:xfrm>
              <a:off x="6691313" y="2384425"/>
              <a:ext cx="174625" cy="273050"/>
            </a:xfrm>
            <a:custGeom>
              <a:avLst/>
              <a:gdLst>
                <a:gd name="T0" fmla="*/ 12 w 79"/>
                <a:gd name="T1" fmla="*/ 13 h 123"/>
                <a:gd name="T2" fmla="*/ 0 w 79"/>
                <a:gd name="T3" fmla="*/ 121 h 123"/>
                <a:gd name="T4" fmla="*/ 76 w 79"/>
                <a:gd name="T5" fmla="*/ 123 h 123"/>
                <a:gd name="T6" fmla="*/ 79 w 79"/>
                <a:gd name="T7" fmla="*/ 47 h 123"/>
                <a:gd name="T8" fmla="*/ 12 w 79"/>
                <a:gd name="T9" fmla="*/ 13 h 123"/>
              </a:gdLst>
              <a:ahLst/>
              <a:cxnLst>
                <a:cxn ang="0">
                  <a:pos x="T0" y="T1"/>
                </a:cxn>
                <a:cxn ang="0">
                  <a:pos x="T2" y="T3"/>
                </a:cxn>
                <a:cxn ang="0">
                  <a:pos x="T4" y="T5"/>
                </a:cxn>
                <a:cxn ang="0">
                  <a:pos x="T6" y="T7"/>
                </a:cxn>
                <a:cxn ang="0">
                  <a:pos x="T8" y="T9"/>
                </a:cxn>
              </a:cxnLst>
              <a:rect l="0" t="0" r="r" b="b"/>
              <a:pathLst>
                <a:path w="79" h="123">
                  <a:moveTo>
                    <a:pt x="12" y="13"/>
                  </a:moveTo>
                  <a:cubicBezTo>
                    <a:pt x="22" y="48"/>
                    <a:pt x="15" y="121"/>
                    <a:pt x="0" y="121"/>
                  </a:cubicBezTo>
                  <a:cubicBezTo>
                    <a:pt x="76" y="123"/>
                    <a:pt x="76" y="123"/>
                    <a:pt x="76" y="123"/>
                  </a:cubicBezTo>
                  <a:cubicBezTo>
                    <a:pt x="76" y="123"/>
                    <a:pt x="61" y="89"/>
                    <a:pt x="79" y="47"/>
                  </a:cubicBezTo>
                  <a:cubicBezTo>
                    <a:pt x="79" y="47"/>
                    <a:pt x="8" y="0"/>
                    <a:pt x="12" y="13"/>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4" name="i$ḻiďé"/>
            <p:cNvSpPr/>
            <p:nvPr/>
          </p:nvSpPr>
          <p:spPr bwMode="auto">
            <a:xfrm>
              <a:off x="6505576" y="2654300"/>
              <a:ext cx="476250" cy="809625"/>
            </a:xfrm>
            <a:custGeom>
              <a:avLst/>
              <a:gdLst>
                <a:gd name="T0" fmla="*/ 117 w 300"/>
                <a:gd name="T1" fmla="*/ 0 h 510"/>
                <a:gd name="T2" fmla="*/ 0 w 300"/>
                <a:gd name="T3" fmla="*/ 79 h 510"/>
                <a:gd name="T4" fmla="*/ 31 w 300"/>
                <a:gd name="T5" fmla="*/ 502 h 510"/>
                <a:gd name="T6" fmla="*/ 292 w 300"/>
                <a:gd name="T7" fmla="*/ 510 h 510"/>
                <a:gd name="T8" fmla="*/ 300 w 300"/>
                <a:gd name="T9" fmla="*/ 93 h 510"/>
                <a:gd name="T10" fmla="*/ 223 w 300"/>
                <a:gd name="T11" fmla="*/ 2 h 510"/>
                <a:gd name="T12" fmla="*/ 117 w 300"/>
                <a:gd name="T13" fmla="*/ 0 h 510"/>
              </a:gdLst>
              <a:ahLst/>
              <a:cxnLst>
                <a:cxn ang="0">
                  <a:pos x="T0" y="T1"/>
                </a:cxn>
                <a:cxn ang="0">
                  <a:pos x="T2" y="T3"/>
                </a:cxn>
                <a:cxn ang="0">
                  <a:pos x="T4" y="T5"/>
                </a:cxn>
                <a:cxn ang="0">
                  <a:pos x="T6" y="T7"/>
                </a:cxn>
                <a:cxn ang="0">
                  <a:pos x="T8" y="T9"/>
                </a:cxn>
                <a:cxn ang="0">
                  <a:pos x="T10" y="T11"/>
                </a:cxn>
                <a:cxn ang="0">
                  <a:pos x="T12" y="T13"/>
                </a:cxn>
              </a:cxnLst>
              <a:rect l="0" t="0" r="r" b="b"/>
              <a:pathLst>
                <a:path w="300" h="510">
                  <a:moveTo>
                    <a:pt x="117" y="0"/>
                  </a:moveTo>
                  <a:lnTo>
                    <a:pt x="0" y="79"/>
                  </a:lnTo>
                  <a:lnTo>
                    <a:pt x="31" y="502"/>
                  </a:lnTo>
                  <a:lnTo>
                    <a:pt x="292" y="510"/>
                  </a:lnTo>
                  <a:lnTo>
                    <a:pt x="300" y="93"/>
                  </a:lnTo>
                  <a:lnTo>
                    <a:pt x="223" y="2"/>
                  </a:lnTo>
                  <a:lnTo>
                    <a:pt x="117"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5" name="íṧľidè"/>
            <p:cNvSpPr/>
            <p:nvPr/>
          </p:nvSpPr>
          <p:spPr bwMode="auto">
            <a:xfrm>
              <a:off x="6505576" y="2654300"/>
              <a:ext cx="476250" cy="809625"/>
            </a:xfrm>
            <a:custGeom>
              <a:avLst/>
              <a:gdLst>
                <a:gd name="T0" fmla="*/ 117 w 300"/>
                <a:gd name="T1" fmla="*/ 0 h 510"/>
                <a:gd name="T2" fmla="*/ 0 w 300"/>
                <a:gd name="T3" fmla="*/ 79 h 510"/>
                <a:gd name="T4" fmla="*/ 31 w 300"/>
                <a:gd name="T5" fmla="*/ 502 h 510"/>
                <a:gd name="T6" fmla="*/ 292 w 300"/>
                <a:gd name="T7" fmla="*/ 510 h 510"/>
                <a:gd name="T8" fmla="*/ 300 w 300"/>
                <a:gd name="T9" fmla="*/ 93 h 510"/>
                <a:gd name="T10" fmla="*/ 223 w 300"/>
                <a:gd name="T11" fmla="*/ 2 h 510"/>
                <a:gd name="T12" fmla="*/ 117 w 300"/>
                <a:gd name="T13" fmla="*/ 0 h 510"/>
              </a:gdLst>
              <a:ahLst/>
              <a:cxnLst>
                <a:cxn ang="0">
                  <a:pos x="T0" y="T1"/>
                </a:cxn>
                <a:cxn ang="0">
                  <a:pos x="T2" y="T3"/>
                </a:cxn>
                <a:cxn ang="0">
                  <a:pos x="T4" y="T5"/>
                </a:cxn>
                <a:cxn ang="0">
                  <a:pos x="T6" y="T7"/>
                </a:cxn>
                <a:cxn ang="0">
                  <a:pos x="T8" y="T9"/>
                </a:cxn>
                <a:cxn ang="0">
                  <a:pos x="T10" y="T11"/>
                </a:cxn>
                <a:cxn ang="0">
                  <a:pos x="T12" y="T13"/>
                </a:cxn>
              </a:cxnLst>
              <a:rect l="0" t="0" r="r" b="b"/>
              <a:pathLst>
                <a:path w="300" h="510">
                  <a:moveTo>
                    <a:pt x="117" y="0"/>
                  </a:moveTo>
                  <a:lnTo>
                    <a:pt x="0" y="79"/>
                  </a:lnTo>
                  <a:lnTo>
                    <a:pt x="31" y="502"/>
                  </a:lnTo>
                  <a:lnTo>
                    <a:pt x="292" y="510"/>
                  </a:lnTo>
                  <a:lnTo>
                    <a:pt x="300" y="93"/>
                  </a:lnTo>
                  <a:lnTo>
                    <a:pt x="223" y="2"/>
                  </a:lnTo>
                  <a:lnTo>
                    <a:pt x="1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6" name="íŝḻîďé"/>
            <p:cNvSpPr/>
            <p:nvPr/>
          </p:nvSpPr>
          <p:spPr bwMode="auto">
            <a:xfrm>
              <a:off x="6469063" y="2654300"/>
              <a:ext cx="222250" cy="1120775"/>
            </a:xfrm>
            <a:custGeom>
              <a:avLst/>
              <a:gdLst>
                <a:gd name="T0" fmla="*/ 140 w 140"/>
                <a:gd name="T1" fmla="*/ 0 h 706"/>
                <a:gd name="T2" fmla="*/ 138 w 140"/>
                <a:gd name="T3" fmla="*/ 706 h 706"/>
                <a:gd name="T4" fmla="*/ 0 w 140"/>
                <a:gd name="T5" fmla="*/ 706 h 706"/>
                <a:gd name="T6" fmla="*/ 18 w 140"/>
                <a:gd name="T7" fmla="*/ 449 h 706"/>
                <a:gd name="T8" fmla="*/ 22 w 140"/>
                <a:gd name="T9" fmla="*/ 410 h 706"/>
                <a:gd name="T10" fmla="*/ 23 w 140"/>
                <a:gd name="T11" fmla="*/ 400 h 706"/>
                <a:gd name="T12" fmla="*/ 23 w 140"/>
                <a:gd name="T13" fmla="*/ 396 h 706"/>
                <a:gd name="T14" fmla="*/ 28 w 140"/>
                <a:gd name="T15" fmla="*/ 355 h 706"/>
                <a:gd name="T16" fmla="*/ 25 w 140"/>
                <a:gd name="T17" fmla="*/ 309 h 706"/>
                <a:gd name="T18" fmla="*/ 22 w 140"/>
                <a:gd name="T19" fmla="*/ 256 h 706"/>
                <a:gd name="T20" fmla="*/ 19 w 140"/>
                <a:gd name="T21" fmla="*/ 216 h 706"/>
                <a:gd name="T22" fmla="*/ 11 w 140"/>
                <a:gd name="T23" fmla="*/ 65 h 706"/>
                <a:gd name="T24" fmla="*/ 140 w 140"/>
                <a:gd name="T25" fmla="*/ 0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0" h="706">
                  <a:moveTo>
                    <a:pt x="140" y="0"/>
                  </a:moveTo>
                  <a:lnTo>
                    <a:pt x="138" y="706"/>
                  </a:lnTo>
                  <a:lnTo>
                    <a:pt x="0" y="706"/>
                  </a:lnTo>
                  <a:lnTo>
                    <a:pt x="18" y="449"/>
                  </a:lnTo>
                  <a:lnTo>
                    <a:pt x="22" y="410"/>
                  </a:lnTo>
                  <a:lnTo>
                    <a:pt x="23" y="400"/>
                  </a:lnTo>
                  <a:lnTo>
                    <a:pt x="23" y="396"/>
                  </a:lnTo>
                  <a:lnTo>
                    <a:pt x="28" y="355"/>
                  </a:lnTo>
                  <a:lnTo>
                    <a:pt x="25" y="309"/>
                  </a:lnTo>
                  <a:lnTo>
                    <a:pt x="22" y="256"/>
                  </a:lnTo>
                  <a:lnTo>
                    <a:pt x="19" y="216"/>
                  </a:lnTo>
                  <a:lnTo>
                    <a:pt x="11" y="65"/>
                  </a:lnTo>
                  <a:lnTo>
                    <a:pt x="140" y="0"/>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7" name="išḻíḍé"/>
            <p:cNvSpPr/>
            <p:nvPr/>
          </p:nvSpPr>
          <p:spPr bwMode="auto">
            <a:xfrm>
              <a:off x="6824663" y="2657475"/>
              <a:ext cx="211138" cy="1117600"/>
            </a:xfrm>
            <a:custGeom>
              <a:avLst/>
              <a:gdLst>
                <a:gd name="T0" fmla="*/ 105 w 133"/>
                <a:gd name="T1" fmla="*/ 308 h 704"/>
                <a:gd name="T2" fmla="*/ 102 w 133"/>
                <a:gd name="T3" fmla="*/ 363 h 704"/>
                <a:gd name="T4" fmla="*/ 133 w 133"/>
                <a:gd name="T5" fmla="*/ 702 h 704"/>
                <a:gd name="T6" fmla="*/ 0 w 133"/>
                <a:gd name="T7" fmla="*/ 704 h 704"/>
                <a:gd name="T8" fmla="*/ 22 w 133"/>
                <a:gd name="T9" fmla="*/ 0 h 704"/>
                <a:gd name="T10" fmla="*/ 133 w 133"/>
                <a:gd name="T11" fmla="*/ 65 h 704"/>
                <a:gd name="T12" fmla="*/ 105 w 133"/>
                <a:gd name="T13" fmla="*/ 308 h 704"/>
              </a:gdLst>
              <a:ahLst/>
              <a:cxnLst>
                <a:cxn ang="0">
                  <a:pos x="T0" y="T1"/>
                </a:cxn>
                <a:cxn ang="0">
                  <a:pos x="T2" y="T3"/>
                </a:cxn>
                <a:cxn ang="0">
                  <a:pos x="T4" y="T5"/>
                </a:cxn>
                <a:cxn ang="0">
                  <a:pos x="T6" y="T7"/>
                </a:cxn>
                <a:cxn ang="0">
                  <a:pos x="T8" y="T9"/>
                </a:cxn>
                <a:cxn ang="0">
                  <a:pos x="T10" y="T11"/>
                </a:cxn>
                <a:cxn ang="0">
                  <a:pos x="T12" y="T13"/>
                </a:cxn>
              </a:cxnLst>
              <a:rect l="0" t="0" r="r" b="b"/>
              <a:pathLst>
                <a:path w="133" h="704">
                  <a:moveTo>
                    <a:pt x="105" y="308"/>
                  </a:moveTo>
                  <a:lnTo>
                    <a:pt x="102" y="363"/>
                  </a:lnTo>
                  <a:lnTo>
                    <a:pt x="133" y="702"/>
                  </a:lnTo>
                  <a:lnTo>
                    <a:pt x="0" y="704"/>
                  </a:lnTo>
                  <a:lnTo>
                    <a:pt x="22" y="0"/>
                  </a:lnTo>
                  <a:lnTo>
                    <a:pt x="133" y="65"/>
                  </a:lnTo>
                  <a:lnTo>
                    <a:pt x="105" y="308"/>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8" name="íŝḻíďè"/>
            <p:cNvSpPr/>
            <p:nvPr/>
          </p:nvSpPr>
          <p:spPr bwMode="auto">
            <a:xfrm>
              <a:off x="6713538" y="2744788"/>
              <a:ext cx="101600" cy="593725"/>
            </a:xfrm>
            <a:custGeom>
              <a:avLst/>
              <a:gdLst>
                <a:gd name="T0" fmla="*/ 56 w 64"/>
                <a:gd name="T1" fmla="*/ 1 h 374"/>
                <a:gd name="T2" fmla="*/ 64 w 64"/>
                <a:gd name="T3" fmla="*/ 340 h 374"/>
                <a:gd name="T4" fmla="*/ 32 w 64"/>
                <a:gd name="T5" fmla="*/ 374 h 374"/>
                <a:gd name="T6" fmla="*/ 0 w 64"/>
                <a:gd name="T7" fmla="*/ 336 h 374"/>
                <a:gd name="T8" fmla="*/ 26 w 64"/>
                <a:gd name="T9" fmla="*/ 0 h 374"/>
                <a:gd name="T10" fmla="*/ 56 w 64"/>
                <a:gd name="T11" fmla="*/ 1 h 374"/>
              </a:gdLst>
              <a:ahLst/>
              <a:cxnLst>
                <a:cxn ang="0">
                  <a:pos x="T0" y="T1"/>
                </a:cxn>
                <a:cxn ang="0">
                  <a:pos x="T2" y="T3"/>
                </a:cxn>
                <a:cxn ang="0">
                  <a:pos x="T4" y="T5"/>
                </a:cxn>
                <a:cxn ang="0">
                  <a:pos x="T6" y="T7"/>
                </a:cxn>
                <a:cxn ang="0">
                  <a:pos x="T8" y="T9"/>
                </a:cxn>
                <a:cxn ang="0">
                  <a:pos x="T10" y="T11"/>
                </a:cxn>
              </a:cxnLst>
              <a:rect l="0" t="0" r="r" b="b"/>
              <a:pathLst>
                <a:path w="64" h="374">
                  <a:moveTo>
                    <a:pt x="56" y="1"/>
                  </a:moveTo>
                  <a:lnTo>
                    <a:pt x="64" y="340"/>
                  </a:lnTo>
                  <a:lnTo>
                    <a:pt x="32" y="374"/>
                  </a:lnTo>
                  <a:lnTo>
                    <a:pt x="0" y="336"/>
                  </a:lnTo>
                  <a:lnTo>
                    <a:pt x="26" y="0"/>
                  </a:lnTo>
                  <a:lnTo>
                    <a:pt x="56" y="1"/>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99" name="iṩlíḓè"/>
            <p:cNvSpPr/>
            <p:nvPr/>
          </p:nvSpPr>
          <p:spPr bwMode="auto">
            <a:xfrm>
              <a:off x="6713538" y="2744788"/>
              <a:ext cx="101600" cy="593725"/>
            </a:xfrm>
            <a:custGeom>
              <a:avLst/>
              <a:gdLst>
                <a:gd name="T0" fmla="*/ 56 w 64"/>
                <a:gd name="T1" fmla="*/ 1 h 374"/>
                <a:gd name="T2" fmla="*/ 64 w 64"/>
                <a:gd name="T3" fmla="*/ 340 h 374"/>
                <a:gd name="T4" fmla="*/ 32 w 64"/>
                <a:gd name="T5" fmla="*/ 374 h 374"/>
                <a:gd name="T6" fmla="*/ 0 w 64"/>
                <a:gd name="T7" fmla="*/ 336 h 374"/>
                <a:gd name="T8" fmla="*/ 26 w 64"/>
                <a:gd name="T9" fmla="*/ 0 h 374"/>
                <a:gd name="T10" fmla="*/ 56 w 64"/>
                <a:gd name="T11" fmla="*/ 1 h 374"/>
              </a:gdLst>
              <a:ahLst/>
              <a:cxnLst>
                <a:cxn ang="0">
                  <a:pos x="T0" y="T1"/>
                </a:cxn>
                <a:cxn ang="0">
                  <a:pos x="T2" y="T3"/>
                </a:cxn>
                <a:cxn ang="0">
                  <a:pos x="T4" y="T5"/>
                </a:cxn>
                <a:cxn ang="0">
                  <a:pos x="T6" y="T7"/>
                </a:cxn>
                <a:cxn ang="0">
                  <a:pos x="T8" y="T9"/>
                </a:cxn>
                <a:cxn ang="0">
                  <a:pos x="T10" y="T11"/>
                </a:cxn>
              </a:cxnLst>
              <a:rect l="0" t="0" r="r" b="b"/>
              <a:pathLst>
                <a:path w="64" h="374">
                  <a:moveTo>
                    <a:pt x="56" y="1"/>
                  </a:moveTo>
                  <a:lnTo>
                    <a:pt x="64" y="340"/>
                  </a:lnTo>
                  <a:lnTo>
                    <a:pt x="32" y="374"/>
                  </a:lnTo>
                  <a:lnTo>
                    <a:pt x="0" y="336"/>
                  </a:lnTo>
                  <a:lnTo>
                    <a:pt x="26" y="0"/>
                  </a:lnTo>
                  <a:lnTo>
                    <a:pt x="56" y="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0" name="îṧḻíḑé"/>
            <p:cNvSpPr/>
            <p:nvPr/>
          </p:nvSpPr>
          <p:spPr bwMode="auto">
            <a:xfrm>
              <a:off x="6777038" y="2498725"/>
              <a:ext cx="73025" cy="73025"/>
            </a:xfrm>
            <a:custGeom>
              <a:avLst/>
              <a:gdLst>
                <a:gd name="T0" fmla="*/ 33 w 33"/>
                <a:gd name="T1" fmla="*/ 21 h 33"/>
                <a:gd name="T2" fmla="*/ 4 w 33"/>
                <a:gd name="T3" fmla="*/ 7 h 33"/>
                <a:gd name="T4" fmla="*/ 31 w 33"/>
                <a:gd name="T5" fmla="*/ 33 h 33"/>
                <a:gd name="T6" fmla="*/ 33 w 33"/>
                <a:gd name="T7" fmla="*/ 21 h 33"/>
              </a:gdLst>
              <a:ahLst/>
              <a:cxnLst>
                <a:cxn ang="0">
                  <a:pos x="T0" y="T1"/>
                </a:cxn>
                <a:cxn ang="0">
                  <a:pos x="T2" y="T3"/>
                </a:cxn>
                <a:cxn ang="0">
                  <a:pos x="T4" y="T5"/>
                </a:cxn>
                <a:cxn ang="0">
                  <a:pos x="T6" y="T7"/>
                </a:cxn>
              </a:cxnLst>
              <a:rect l="0" t="0" r="r" b="b"/>
              <a:pathLst>
                <a:path w="33" h="33">
                  <a:moveTo>
                    <a:pt x="33" y="21"/>
                  </a:moveTo>
                  <a:cubicBezTo>
                    <a:pt x="33" y="21"/>
                    <a:pt x="7" y="0"/>
                    <a:pt x="4" y="7"/>
                  </a:cubicBezTo>
                  <a:cubicBezTo>
                    <a:pt x="0" y="21"/>
                    <a:pt x="31" y="33"/>
                    <a:pt x="31" y="33"/>
                  </a:cubicBezTo>
                  <a:lnTo>
                    <a:pt x="33" y="21"/>
                  </a:ln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1" name="ïṧliḍè"/>
            <p:cNvSpPr/>
            <p:nvPr/>
          </p:nvSpPr>
          <p:spPr bwMode="auto">
            <a:xfrm>
              <a:off x="6705601" y="2178050"/>
              <a:ext cx="230188" cy="371475"/>
            </a:xfrm>
            <a:custGeom>
              <a:avLst/>
              <a:gdLst>
                <a:gd name="T0" fmla="*/ 0 w 103"/>
                <a:gd name="T1" fmla="*/ 87 h 167"/>
                <a:gd name="T2" fmla="*/ 32 w 103"/>
                <a:gd name="T3" fmla="*/ 156 h 167"/>
                <a:gd name="T4" fmla="*/ 43 w 103"/>
                <a:gd name="T5" fmla="*/ 164 h 167"/>
                <a:gd name="T6" fmla="*/ 64 w 103"/>
                <a:gd name="T7" fmla="*/ 167 h 167"/>
                <a:gd name="T8" fmla="*/ 84 w 103"/>
                <a:gd name="T9" fmla="*/ 167 h 167"/>
                <a:gd name="T10" fmla="*/ 93 w 103"/>
                <a:gd name="T11" fmla="*/ 157 h 167"/>
                <a:gd name="T12" fmla="*/ 99 w 103"/>
                <a:gd name="T13" fmla="*/ 86 h 167"/>
                <a:gd name="T14" fmla="*/ 101 w 103"/>
                <a:gd name="T15" fmla="*/ 57 h 167"/>
                <a:gd name="T16" fmla="*/ 45 w 103"/>
                <a:gd name="T17" fmla="*/ 0 h 167"/>
                <a:gd name="T18" fmla="*/ 0 w 103"/>
                <a:gd name="T19" fmla="*/ 87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67">
                  <a:moveTo>
                    <a:pt x="0" y="87"/>
                  </a:moveTo>
                  <a:cubicBezTo>
                    <a:pt x="0" y="119"/>
                    <a:pt x="19" y="143"/>
                    <a:pt x="32" y="156"/>
                  </a:cubicBezTo>
                  <a:cubicBezTo>
                    <a:pt x="36" y="160"/>
                    <a:pt x="38" y="162"/>
                    <a:pt x="43" y="164"/>
                  </a:cubicBezTo>
                  <a:cubicBezTo>
                    <a:pt x="50" y="166"/>
                    <a:pt x="57" y="167"/>
                    <a:pt x="64" y="167"/>
                  </a:cubicBezTo>
                  <a:cubicBezTo>
                    <a:pt x="84" y="167"/>
                    <a:pt x="84" y="167"/>
                    <a:pt x="84" y="167"/>
                  </a:cubicBezTo>
                  <a:cubicBezTo>
                    <a:pt x="89" y="167"/>
                    <a:pt x="92" y="162"/>
                    <a:pt x="93" y="157"/>
                  </a:cubicBezTo>
                  <a:cubicBezTo>
                    <a:pt x="95" y="142"/>
                    <a:pt x="98" y="112"/>
                    <a:pt x="99" y="86"/>
                  </a:cubicBezTo>
                  <a:cubicBezTo>
                    <a:pt x="99" y="76"/>
                    <a:pt x="103" y="66"/>
                    <a:pt x="101" y="57"/>
                  </a:cubicBezTo>
                  <a:cubicBezTo>
                    <a:pt x="93" y="24"/>
                    <a:pt x="68" y="1"/>
                    <a:pt x="45" y="0"/>
                  </a:cubicBezTo>
                  <a:cubicBezTo>
                    <a:pt x="15" y="0"/>
                    <a:pt x="1" y="40"/>
                    <a:pt x="0" y="87"/>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2" name="iŝliḋé"/>
            <p:cNvSpPr/>
            <p:nvPr/>
          </p:nvSpPr>
          <p:spPr bwMode="auto">
            <a:xfrm>
              <a:off x="6894513" y="2343150"/>
              <a:ext cx="58738" cy="100013"/>
            </a:xfrm>
            <a:custGeom>
              <a:avLst/>
              <a:gdLst>
                <a:gd name="T0" fmla="*/ 13 w 26"/>
                <a:gd name="T1" fmla="*/ 0 h 45"/>
                <a:gd name="T2" fmla="*/ 19 w 26"/>
                <a:gd name="T3" fmla="*/ 24 h 45"/>
                <a:gd name="T4" fmla="*/ 25 w 26"/>
                <a:gd name="T5" fmla="*/ 38 h 45"/>
                <a:gd name="T6" fmla="*/ 23 w 26"/>
                <a:gd name="T7" fmla="*/ 43 h 45"/>
                <a:gd name="T8" fmla="*/ 0 w 26"/>
                <a:gd name="T9" fmla="*/ 45 h 45"/>
                <a:gd name="T10" fmla="*/ 13 w 26"/>
                <a:gd name="T11" fmla="*/ 0 h 45"/>
              </a:gdLst>
              <a:ahLst/>
              <a:cxnLst>
                <a:cxn ang="0">
                  <a:pos x="T0" y="T1"/>
                </a:cxn>
                <a:cxn ang="0">
                  <a:pos x="T2" y="T3"/>
                </a:cxn>
                <a:cxn ang="0">
                  <a:pos x="T4" y="T5"/>
                </a:cxn>
                <a:cxn ang="0">
                  <a:pos x="T6" y="T7"/>
                </a:cxn>
                <a:cxn ang="0">
                  <a:pos x="T8" y="T9"/>
                </a:cxn>
                <a:cxn ang="0">
                  <a:pos x="T10" y="T11"/>
                </a:cxn>
              </a:cxnLst>
              <a:rect l="0" t="0" r="r" b="b"/>
              <a:pathLst>
                <a:path w="26" h="45">
                  <a:moveTo>
                    <a:pt x="13" y="0"/>
                  </a:moveTo>
                  <a:cubicBezTo>
                    <a:pt x="13" y="0"/>
                    <a:pt x="17" y="18"/>
                    <a:pt x="19" y="24"/>
                  </a:cubicBezTo>
                  <a:cubicBezTo>
                    <a:pt x="21" y="30"/>
                    <a:pt x="23" y="35"/>
                    <a:pt x="25" y="38"/>
                  </a:cubicBezTo>
                  <a:cubicBezTo>
                    <a:pt x="26" y="40"/>
                    <a:pt x="25" y="42"/>
                    <a:pt x="23" y="43"/>
                  </a:cubicBezTo>
                  <a:cubicBezTo>
                    <a:pt x="0" y="45"/>
                    <a:pt x="0" y="45"/>
                    <a:pt x="0" y="45"/>
                  </a:cubicBezTo>
                  <a:lnTo>
                    <a:pt x="13"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3" name="işḷíḓe"/>
            <p:cNvSpPr/>
            <p:nvPr/>
          </p:nvSpPr>
          <p:spPr bwMode="auto">
            <a:xfrm>
              <a:off x="6813551" y="2332038"/>
              <a:ext cx="92075" cy="28575"/>
            </a:xfrm>
            <a:custGeom>
              <a:avLst/>
              <a:gdLst>
                <a:gd name="T0" fmla="*/ 2 w 42"/>
                <a:gd name="T1" fmla="*/ 10 h 13"/>
                <a:gd name="T2" fmla="*/ 27 w 42"/>
                <a:gd name="T3" fmla="*/ 0 h 13"/>
                <a:gd name="T4" fmla="*/ 40 w 42"/>
                <a:gd name="T5" fmla="*/ 5 h 13"/>
                <a:gd name="T6" fmla="*/ 33 w 42"/>
                <a:gd name="T7" fmla="*/ 10 h 13"/>
                <a:gd name="T8" fmla="*/ 2 w 42"/>
                <a:gd name="T9" fmla="*/ 10 h 13"/>
              </a:gdLst>
              <a:ahLst/>
              <a:cxnLst>
                <a:cxn ang="0">
                  <a:pos x="T0" y="T1"/>
                </a:cxn>
                <a:cxn ang="0">
                  <a:pos x="T2" y="T3"/>
                </a:cxn>
                <a:cxn ang="0">
                  <a:pos x="T4" y="T5"/>
                </a:cxn>
                <a:cxn ang="0">
                  <a:pos x="T6" y="T7"/>
                </a:cxn>
                <a:cxn ang="0">
                  <a:pos x="T8" y="T9"/>
                </a:cxn>
              </a:cxnLst>
              <a:rect l="0" t="0" r="r" b="b"/>
              <a:pathLst>
                <a:path w="42" h="13">
                  <a:moveTo>
                    <a:pt x="2" y="10"/>
                  </a:moveTo>
                  <a:cubicBezTo>
                    <a:pt x="0" y="10"/>
                    <a:pt x="8" y="0"/>
                    <a:pt x="27" y="0"/>
                  </a:cubicBezTo>
                  <a:cubicBezTo>
                    <a:pt x="32" y="0"/>
                    <a:pt x="37" y="1"/>
                    <a:pt x="40" y="5"/>
                  </a:cubicBezTo>
                  <a:cubicBezTo>
                    <a:pt x="42" y="8"/>
                    <a:pt x="40" y="13"/>
                    <a:pt x="33" y="10"/>
                  </a:cubicBezTo>
                  <a:cubicBezTo>
                    <a:pt x="26" y="7"/>
                    <a:pt x="13" y="5"/>
                    <a:pt x="2" y="10"/>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4" name="ïSḻidé"/>
            <p:cNvSpPr/>
            <p:nvPr/>
          </p:nvSpPr>
          <p:spPr bwMode="auto">
            <a:xfrm>
              <a:off x="6669088" y="2166938"/>
              <a:ext cx="236538" cy="212725"/>
            </a:xfrm>
            <a:custGeom>
              <a:avLst/>
              <a:gdLst>
                <a:gd name="T0" fmla="*/ 17 w 107"/>
                <a:gd name="T1" fmla="*/ 96 h 96"/>
                <a:gd name="T2" fmla="*/ 107 w 107"/>
                <a:gd name="T3" fmla="*/ 44 h 96"/>
                <a:gd name="T4" fmla="*/ 102 w 107"/>
                <a:gd name="T5" fmla="*/ 16 h 96"/>
                <a:gd name="T6" fmla="*/ 87 w 107"/>
                <a:gd name="T7" fmla="*/ 8 h 96"/>
                <a:gd name="T8" fmla="*/ 15 w 107"/>
                <a:gd name="T9" fmla="*/ 14 h 96"/>
                <a:gd name="T10" fmla="*/ 0 w 107"/>
                <a:gd name="T11" fmla="*/ 44 h 96"/>
                <a:gd name="T12" fmla="*/ 17 w 107"/>
                <a:gd name="T13" fmla="*/ 96 h 96"/>
              </a:gdLst>
              <a:ahLst/>
              <a:cxnLst>
                <a:cxn ang="0">
                  <a:pos x="T0" y="T1"/>
                </a:cxn>
                <a:cxn ang="0">
                  <a:pos x="T2" y="T3"/>
                </a:cxn>
                <a:cxn ang="0">
                  <a:pos x="T4" y="T5"/>
                </a:cxn>
                <a:cxn ang="0">
                  <a:pos x="T6" y="T7"/>
                </a:cxn>
                <a:cxn ang="0">
                  <a:pos x="T8" y="T9"/>
                </a:cxn>
                <a:cxn ang="0">
                  <a:pos x="T10" y="T11"/>
                </a:cxn>
                <a:cxn ang="0">
                  <a:pos x="T12" y="T13"/>
                </a:cxn>
              </a:cxnLst>
              <a:rect l="0" t="0" r="r" b="b"/>
              <a:pathLst>
                <a:path w="107" h="96">
                  <a:moveTo>
                    <a:pt x="17" y="96"/>
                  </a:moveTo>
                  <a:cubicBezTo>
                    <a:pt x="17" y="96"/>
                    <a:pt x="49" y="14"/>
                    <a:pt x="107" y="44"/>
                  </a:cubicBezTo>
                  <a:cubicBezTo>
                    <a:pt x="102" y="16"/>
                    <a:pt x="102" y="16"/>
                    <a:pt x="102" y="16"/>
                  </a:cubicBezTo>
                  <a:cubicBezTo>
                    <a:pt x="87" y="8"/>
                    <a:pt x="87" y="8"/>
                    <a:pt x="87" y="8"/>
                  </a:cubicBezTo>
                  <a:cubicBezTo>
                    <a:pt x="62" y="2"/>
                    <a:pt x="37" y="0"/>
                    <a:pt x="15" y="14"/>
                  </a:cubicBezTo>
                  <a:cubicBezTo>
                    <a:pt x="0" y="44"/>
                    <a:pt x="0" y="44"/>
                    <a:pt x="0" y="44"/>
                  </a:cubicBezTo>
                  <a:lnTo>
                    <a:pt x="17" y="96"/>
                  </a:ln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5" name="išḻîďe"/>
            <p:cNvSpPr/>
            <p:nvPr/>
          </p:nvSpPr>
          <p:spPr bwMode="auto">
            <a:xfrm>
              <a:off x="6710363" y="2165350"/>
              <a:ext cx="230188" cy="157163"/>
            </a:xfrm>
            <a:custGeom>
              <a:avLst/>
              <a:gdLst>
                <a:gd name="T0" fmla="*/ 13 w 103"/>
                <a:gd name="T1" fmla="*/ 58 h 71"/>
                <a:gd name="T2" fmla="*/ 94 w 103"/>
                <a:gd name="T3" fmla="*/ 49 h 71"/>
                <a:gd name="T4" fmla="*/ 73 w 103"/>
                <a:gd name="T5" fmla="*/ 6 h 71"/>
                <a:gd name="T6" fmla="*/ 50 w 103"/>
                <a:gd name="T7" fmla="*/ 4 h 71"/>
                <a:gd name="T8" fmla="*/ 13 w 103"/>
                <a:gd name="T9" fmla="*/ 58 h 71"/>
              </a:gdLst>
              <a:ahLst/>
              <a:cxnLst>
                <a:cxn ang="0">
                  <a:pos x="T0" y="T1"/>
                </a:cxn>
                <a:cxn ang="0">
                  <a:pos x="T2" y="T3"/>
                </a:cxn>
                <a:cxn ang="0">
                  <a:pos x="T4" y="T5"/>
                </a:cxn>
                <a:cxn ang="0">
                  <a:pos x="T6" y="T7"/>
                </a:cxn>
                <a:cxn ang="0">
                  <a:pos x="T8" y="T9"/>
                </a:cxn>
              </a:cxnLst>
              <a:rect l="0" t="0" r="r" b="b"/>
              <a:pathLst>
                <a:path w="103" h="71">
                  <a:moveTo>
                    <a:pt x="13" y="58"/>
                  </a:moveTo>
                  <a:cubicBezTo>
                    <a:pt x="46" y="26"/>
                    <a:pt x="86" y="46"/>
                    <a:pt x="94" y="49"/>
                  </a:cubicBezTo>
                  <a:cubicBezTo>
                    <a:pt x="99" y="51"/>
                    <a:pt x="103" y="24"/>
                    <a:pt x="73" y="6"/>
                  </a:cubicBezTo>
                  <a:cubicBezTo>
                    <a:pt x="62" y="0"/>
                    <a:pt x="50" y="4"/>
                    <a:pt x="50" y="4"/>
                  </a:cubicBezTo>
                  <a:cubicBezTo>
                    <a:pt x="50" y="4"/>
                    <a:pt x="0" y="71"/>
                    <a:pt x="13" y="58"/>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6" name="îšliḍé"/>
            <p:cNvSpPr/>
            <p:nvPr/>
          </p:nvSpPr>
          <p:spPr bwMode="auto">
            <a:xfrm>
              <a:off x="6864351" y="2373313"/>
              <a:ext cx="15875" cy="25400"/>
            </a:xfrm>
            <a:custGeom>
              <a:avLst/>
              <a:gdLst>
                <a:gd name="T0" fmla="*/ 0 w 7"/>
                <a:gd name="T1" fmla="*/ 5 h 11"/>
                <a:gd name="T2" fmla="*/ 3 w 7"/>
                <a:gd name="T3" fmla="*/ 11 h 11"/>
                <a:gd name="T4" fmla="*/ 7 w 7"/>
                <a:gd name="T5" fmla="*/ 6 h 11"/>
                <a:gd name="T6" fmla="*/ 4 w 7"/>
                <a:gd name="T7" fmla="*/ 0 h 11"/>
                <a:gd name="T8" fmla="*/ 0 w 7"/>
                <a:gd name="T9" fmla="*/ 5 h 11"/>
              </a:gdLst>
              <a:ahLst/>
              <a:cxnLst>
                <a:cxn ang="0">
                  <a:pos x="T0" y="T1"/>
                </a:cxn>
                <a:cxn ang="0">
                  <a:pos x="T2" y="T3"/>
                </a:cxn>
                <a:cxn ang="0">
                  <a:pos x="T4" y="T5"/>
                </a:cxn>
                <a:cxn ang="0">
                  <a:pos x="T6" y="T7"/>
                </a:cxn>
                <a:cxn ang="0">
                  <a:pos x="T8" y="T9"/>
                </a:cxn>
              </a:cxnLst>
              <a:rect l="0" t="0" r="r" b="b"/>
              <a:pathLst>
                <a:path w="7" h="11">
                  <a:moveTo>
                    <a:pt x="0" y="5"/>
                  </a:moveTo>
                  <a:cubicBezTo>
                    <a:pt x="0" y="8"/>
                    <a:pt x="1" y="10"/>
                    <a:pt x="3" y="11"/>
                  </a:cubicBezTo>
                  <a:cubicBezTo>
                    <a:pt x="5" y="11"/>
                    <a:pt x="7" y="9"/>
                    <a:pt x="7" y="6"/>
                  </a:cubicBezTo>
                  <a:cubicBezTo>
                    <a:pt x="7" y="3"/>
                    <a:pt x="6" y="0"/>
                    <a:pt x="4" y="0"/>
                  </a:cubicBezTo>
                  <a:cubicBezTo>
                    <a:pt x="2" y="0"/>
                    <a:pt x="1" y="2"/>
                    <a:pt x="0" y="5"/>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7" name="í$lîḋè"/>
            <p:cNvSpPr/>
            <p:nvPr/>
          </p:nvSpPr>
          <p:spPr bwMode="auto">
            <a:xfrm>
              <a:off x="6843713" y="2371725"/>
              <a:ext cx="36513" cy="15875"/>
            </a:xfrm>
            <a:custGeom>
              <a:avLst/>
              <a:gdLst>
                <a:gd name="T0" fmla="*/ 0 w 23"/>
                <a:gd name="T1" fmla="*/ 5 h 10"/>
                <a:gd name="T2" fmla="*/ 23 w 23"/>
                <a:gd name="T3" fmla="*/ 0 h 10"/>
                <a:gd name="T4" fmla="*/ 23 w 23"/>
                <a:gd name="T5" fmla="*/ 5 h 10"/>
                <a:gd name="T6" fmla="*/ 0 w 23"/>
                <a:gd name="T7" fmla="*/ 10 h 10"/>
                <a:gd name="T8" fmla="*/ 0 w 23"/>
                <a:gd name="T9" fmla="*/ 5 h 10"/>
              </a:gdLst>
              <a:ahLst/>
              <a:cxnLst>
                <a:cxn ang="0">
                  <a:pos x="T0" y="T1"/>
                </a:cxn>
                <a:cxn ang="0">
                  <a:pos x="T2" y="T3"/>
                </a:cxn>
                <a:cxn ang="0">
                  <a:pos x="T4" y="T5"/>
                </a:cxn>
                <a:cxn ang="0">
                  <a:pos x="T6" y="T7"/>
                </a:cxn>
                <a:cxn ang="0">
                  <a:pos x="T8" y="T9"/>
                </a:cxn>
              </a:cxnLst>
              <a:rect l="0" t="0" r="r" b="b"/>
              <a:pathLst>
                <a:path w="23" h="10">
                  <a:moveTo>
                    <a:pt x="0" y="5"/>
                  </a:moveTo>
                  <a:lnTo>
                    <a:pt x="23" y="0"/>
                  </a:lnTo>
                  <a:lnTo>
                    <a:pt x="23" y="5"/>
                  </a:lnTo>
                  <a:lnTo>
                    <a:pt x="0" y="10"/>
                  </a:lnTo>
                  <a:lnTo>
                    <a:pt x="0" y="5"/>
                  </a:ln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8" name="iSlîḍê"/>
            <p:cNvSpPr/>
            <p:nvPr/>
          </p:nvSpPr>
          <p:spPr bwMode="auto">
            <a:xfrm>
              <a:off x="6880226" y="2457450"/>
              <a:ext cx="39688" cy="31750"/>
            </a:xfrm>
            <a:custGeom>
              <a:avLst/>
              <a:gdLst>
                <a:gd name="T0" fmla="*/ 18 w 18"/>
                <a:gd name="T1" fmla="*/ 4 h 14"/>
                <a:gd name="T2" fmla="*/ 1 w 18"/>
                <a:gd name="T3" fmla="*/ 3 h 14"/>
                <a:gd name="T4" fmla="*/ 17 w 18"/>
                <a:gd name="T5" fmla="*/ 11 h 14"/>
                <a:gd name="T6" fmla="*/ 18 w 18"/>
                <a:gd name="T7" fmla="*/ 4 h 14"/>
              </a:gdLst>
              <a:ahLst/>
              <a:cxnLst>
                <a:cxn ang="0">
                  <a:pos x="T0" y="T1"/>
                </a:cxn>
                <a:cxn ang="0">
                  <a:pos x="T2" y="T3"/>
                </a:cxn>
                <a:cxn ang="0">
                  <a:pos x="T4" y="T5"/>
                </a:cxn>
                <a:cxn ang="0">
                  <a:pos x="T6" y="T7"/>
                </a:cxn>
              </a:cxnLst>
              <a:rect l="0" t="0" r="r" b="b"/>
              <a:pathLst>
                <a:path w="18" h="14">
                  <a:moveTo>
                    <a:pt x="18" y="4"/>
                  </a:moveTo>
                  <a:cubicBezTo>
                    <a:pt x="18" y="4"/>
                    <a:pt x="0" y="0"/>
                    <a:pt x="1" y="3"/>
                  </a:cubicBezTo>
                  <a:cubicBezTo>
                    <a:pt x="4" y="14"/>
                    <a:pt x="17" y="14"/>
                    <a:pt x="17" y="11"/>
                  </a:cubicBezTo>
                  <a:lnTo>
                    <a:pt x="18" y="4"/>
                  </a:lnTo>
                  <a:close/>
                </a:path>
              </a:pathLst>
            </a:custGeom>
            <a:solidFill>
              <a:srgbClr val="F7F7F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09" name="í$ḻïḑé"/>
            <p:cNvSpPr/>
            <p:nvPr/>
          </p:nvSpPr>
          <p:spPr bwMode="auto">
            <a:xfrm>
              <a:off x="6802438" y="2771775"/>
              <a:ext cx="12700" cy="512763"/>
            </a:xfrm>
            <a:custGeom>
              <a:avLst/>
              <a:gdLst>
                <a:gd name="T0" fmla="*/ 0 w 8"/>
                <a:gd name="T1" fmla="*/ 0 h 323"/>
                <a:gd name="T2" fmla="*/ 0 w 8"/>
                <a:gd name="T3" fmla="*/ 0 h 323"/>
                <a:gd name="T4" fmla="*/ 8 w 8"/>
                <a:gd name="T5" fmla="*/ 323 h 323"/>
                <a:gd name="T6" fmla="*/ 0 w 8"/>
                <a:gd name="T7" fmla="*/ 0 h 323"/>
              </a:gdLst>
              <a:ahLst/>
              <a:cxnLst>
                <a:cxn ang="0">
                  <a:pos x="T0" y="T1"/>
                </a:cxn>
                <a:cxn ang="0">
                  <a:pos x="T2" y="T3"/>
                </a:cxn>
                <a:cxn ang="0">
                  <a:pos x="T4" y="T5"/>
                </a:cxn>
                <a:cxn ang="0">
                  <a:pos x="T6" y="T7"/>
                </a:cxn>
              </a:cxnLst>
              <a:rect l="0" t="0" r="r" b="b"/>
              <a:pathLst>
                <a:path w="8" h="323">
                  <a:moveTo>
                    <a:pt x="0" y="0"/>
                  </a:moveTo>
                  <a:lnTo>
                    <a:pt x="0" y="0"/>
                  </a:lnTo>
                  <a:lnTo>
                    <a:pt x="8" y="323"/>
                  </a:lnTo>
                  <a:lnTo>
                    <a:pt x="0" y="0"/>
                  </a:lnTo>
                  <a:close/>
                </a:path>
              </a:pathLst>
            </a:custGeom>
            <a:solidFill>
              <a:srgbClr val="DDDDD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0" name="ïšļîdé"/>
            <p:cNvSpPr/>
            <p:nvPr/>
          </p:nvSpPr>
          <p:spPr bwMode="auto">
            <a:xfrm>
              <a:off x="6802438" y="2771775"/>
              <a:ext cx="12700" cy="512763"/>
            </a:xfrm>
            <a:custGeom>
              <a:avLst/>
              <a:gdLst>
                <a:gd name="T0" fmla="*/ 0 w 8"/>
                <a:gd name="T1" fmla="*/ 0 h 323"/>
                <a:gd name="T2" fmla="*/ 0 w 8"/>
                <a:gd name="T3" fmla="*/ 0 h 323"/>
                <a:gd name="T4" fmla="*/ 8 w 8"/>
                <a:gd name="T5" fmla="*/ 323 h 323"/>
                <a:gd name="T6" fmla="*/ 0 w 8"/>
                <a:gd name="T7" fmla="*/ 0 h 323"/>
              </a:gdLst>
              <a:ahLst/>
              <a:cxnLst>
                <a:cxn ang="0">
                  <a:pos x="T0" y="T1"/>
                </a:cxn>
                <a:cxn ang="0">
                  <a:pos x="T2" y="T3"/>
                </a:cxn>
                <a:cxn ang="0">
                  <a:pos x="T4" y="T5"/>
                </a:cxn>
                <a:cxn ang="0">
                  <a:pos x="T6" y="T7"/>
                </a:cxn>
              </a:cxnLst>
              <a:rect l="0" t="0" r="r" b="b"/>
              <a:pathLst>
                <a:path w="8" h="323">
                  <a:moveTo>
                    <a:pt x="0" y="0"/>
                  </a:moveTo>
                  <a:lnTo>
                    <a:pt x="0" y="0"/>
                  </a:lnTo>
                  <a:lnTo>
                    <a:pt x="8" y="32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1" name="íṡḷiḍè"/>
            <p:cNvSpPr/>
            <p:nvPr/>
          </p:nvSpPr>
          <p:spPr bwMode="auto">
            <a:xfrm>
              <a:off x="6764338" y="2771775"/>
              <a:ext cx="50800" cy="566738"/>
            </a:xfrm>
            <a:custGeom>
              <a:avLst/>
              <a:gdLst>
                <a:gd name="T0" fmla="*/ 24 w 32"/>
                <a:gd name="T1" fmla="*/ 0 h 357"/>
                <a:gd name="T2" fmla="*/ 8 w 32"/>
                <a:gd name="T3" fmla="*/ 4 h 357"/>
                <a:gd name="T4" fmla="*/ 0 w 32"/>
                <a:gd name="T5" fmla="*/ 357 h 357"/>
                <a:gd name="T6" fmla="*/ 32 w 32"/>
                <a:gd name="T7" fmla="*/ 323 h 357"/>
                <a:gd name="T8" fmla="*/ 24 w 32"/>
                <a:gd name="T9" fmla="*/ 0 h 357"/>
              </a:gdLst>
              <a:ahLst/>
              <a:cxnLst>
                <a:cxn ang="0">
                  <a:pos x="T0" y="T1"/>
                </a:cxn>
                <a:cxn ang="0">
                  <a:pos x="T2" y="T3"/>
                </a:cxn>
                <a:cxn ang="0">
                  <a:pos x="T4" y="T5"/>
                </a:cxn>
                <a:cxn ang="0">
                  <a:pos x="T6" y="T7"/>
                </a:cxn>
                <a:cxn ang="0">
                  <a:pos x="T8" y="T9"/>
                </a:cxn>
              </a:cxnLst>
              <a:rect l="0" t="0" r="r" b="b"/>
              <a:pathLst>
                <a:path w="32" h="357">
                  <a:moveTo>
                    <a:pt x="24" y="0"/>
                  </a:moveTo>
                  <a:lnTo>
                    <a:pt x="8" y="4"/>
                  </a:lnTo>
                  <a:lnTo>
                    <a:pt x="0" y="357"/>
                  </a:lnTo>
                  <a:lnTo>
                    <a:pt x="32" y="323"/>
                  </a:lnTo>
                  <a:lnTo>
                    <a:pt x="24" y="0"/>
                  </a:lnTo>
                  <a:close/>
                </a:path>
              </a:pathLst>
            </a:custGeom>
            <a:solidFill>
              <a:srgbClr val="DDD35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2" name="íṧļiďé"/>
            <p:cNvSpPr/>
            <p:nvPr/>
          </p:nvSpPr>
          <p:spPr bwMode="auto">
            <a:xfrm>
              <a:off x="6764338" y="2771775"/>
              <a:ext cx="50800" cy="566738"/>
            </a:xfrm>
            <a:custGeom>
              <a:avLst/>
              <a:gdLst>
                <a:gd name="T0" fmla="*/ 24 w 32"/>
                <a:gd name="T1" fmla="*/ 0 h 357"/>
                <a:gd name="T2" fmla="*/ 8 w 32"/>
                <a:gd name="T3" fmla="*/ 4 h 357"/>
                <a:gd name="T4" fmla="*/ 0 w 32"/>
                <a:gd name="T5" fmla="*/ 357 h 357"/>
                <a:gd name="T6" fmla="*/ 32 w 32"/>
                <a:gd name="T7" fmla="*/ 323 h 357"/>
                <a:gd name="T8" fmla="*/ 24 w 32"/>
                <a:gd name="T9" fmla="*/ 0 h 357"/>
              </a:gdLst>
              <a:ahLst/>
              <a:cxnLst>
                <a:cxn ang="0">
                  <a:pos x="T0" y="T1"/>
                </a:cxn>
                <a:cxn ang="0">
                  <a:pos x="T2" y="T3"/>
                </a:cxn>
                <a:cxn ang="0">
                  <a:pos x="T4" y="T5"/>
                </a:cxn>
                <a:cxn ang="0">
                  <a:pos x="T6" y="T7"/>
                </a:cxn>
                <a:cxn ang="0">
                  <a:pos x="T8" y="T9"/>
                </a:cxn>
              </a:cxnLst>
              <a:rect l="0" t="0" r="r" b="b"/>
              <a:pathLst>
                <a:path w="32" h="357">
                  <a:moveTo>
                    <a:pt x="24" y="0"/>
                  </a:moveTo>
                  <a:lnTo>
                    <a:pt x="8" y="4"/>
                  </a:lnTo>
                  <a:lnTo>
                    <a:pt x="0" y="357"/>
                  </a:lnTo>
                  <a:lnTo>
                    <a:pt x="32" y="323"/>
                  </a:lnTo>
                  <a:lnTo>
                    <a:pt x="2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3" name="ï$ḷîde"/>
            <p:cNvSpPr/>
            <p:nvPr/>
          </p:nvSpPr>
          <p:spPr bwMode="auto">
            <a:xfrm>
              <a:off x="6643688" y="3279775"/>
              <a:ext cx="17463" cy="26988"/>
            </a:xfrm>
            <a:prstGeom prst="ellipse">
              <a:avLst/>
            </a:pr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4" name="íṥľiḋé"/>
            <p:cNvSpPr/>
            <p:nvPr/>
          </p:nvSpPr>
          <p:spPr bwMode="auto">
            <a:xfrm>
              <a:off x="7277101" y="3013075"/>
              <a:ext cx="20638" cy="25400"/>
            </a:xfrm>
            <a:custGeom>
              <a:avLst/>
              <a:gdLst>
                <a:gd name="T0" fmla="*/ 8 w 9"/>
                <a:gd name="T1" fmla="*/ 7 h 11"/>
                <a:gd name="T2" fmla="*/ 3 w 9"/>
                <a:gd name="T3" fmla="*/ 10 h 11"/>
                <a:gd name="T4" fmla="*/ 1 w 9"/>
                <a:gd name="T5" fmla="*/ 4 h 11"/>
                <a:gd name="T6" fmla="*/ 6 w 9"/>
                <a:gd name="T7" fmla="*/ 1 h 11"/>
                <a:gd name="T8" fmla="*/ 8 w 9"/>
                <a:gd name="T9" fmla="*/ 7 h 11"/>
              </a:gdLst>
              <a:ahLst/>
              <a:cxnLst>
                <a:cxn ang="0">
                  <a:pos x="T0" y="T1"/>
                </a:cxn>
                <a:cxn ang="0">
                  <a:pos x="T2" y="T3"/>
                </a:cxn>
                <a:cxn ang="0">
                  <a:pos x="T4" y="T5"/>
                </a:cxn>
                <a:cxn ang="0">
                  <a:pos x="T6" y="T7"/>
                </a:cxn>
                <a:cxn ang="0">
                  <a:pos x="T8" y="T9"/>
                </a:cxn>
              </a:cxnLst>
              <a:rect l="0" t="0" r="r" b="b"/>
              <a:pathLst>
                <a:path w="9" h="11">
                  <a:moveTo>
                    <a:pt x="8" y="7"/>
                  </a:moveTo>
                  <a:cubicBezTo>
                    <a:pt x="7" y="9"/>
                    <a:pt x="4" y="11"/>
                    <a:pt x="3" y="10"/>
                  </a:cubicBezTo>
                  <a:cubicBezTo>
                    <a:pt x="1" y="9"/>
                    <a:pt x="0" y="7"/>
                    <a:pt x="1" y="4"/>
                  </a:cubicBezTo>
                  <a:cubicBezTo>
                    <a:pt x="2" y="2"/>
                    <a:pt x="5" y="0"/>
                    <a:pt x="6" y="1"/>
                  </a:cubicBezTo>
                  <a:cubicBezTo>
                    <a:pt x="8" y="1"/>
                    <a:pt x="9" y="4"/>
                    <a:pt x="8" y="7"/>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5" name="iŝlîḍé"/>
            <p:cNvSpPr/>
            <p:nvPr/>
          </p:nvSpPr>
          <p:spPr bwMode="auto">
            <a:xfrm>
              <a:off x="7259638" y="3057525"/>
              <a:ext cx="20638" cy="22225"/>
            </a:xfrm>
            <a:custGeom>
              <a:avLst/>
              <a:gdLst>
                <a:gd name="T0" fmla="*/ 8 w 9"/>
                <a:gd name="T1" fmla="*/ 6 h 10"/>
                <a:gd name="T2" fmla="*/ 3 w 9"/>
                <a:gd name="T3" fmla="*/ 9 h 10"/>
                <a:gd name="T4" fmla="*/ 1 w 9"/>
                <a:gd name="T5" fmla="*/ 4 h 10"/>
                <a:gd name="T6" fmla="*/ 6 w 9"/>
                <a:gd name="T7" fmla="*/ 0 h 10"/>
                <a:gd name="T8" fmla="*/ 8 w 9"/>
                <a:gd name="T9" fmla="*/ 6 h 10"/>
              </a:gdLst>
              <a:ahLst/>
              <a:cxnLst>
                <a:cxn ang="0">
                  <a:pos x="T0" y="T1"/>
                </a:cxn>
                <a:cxn ang="0">
                  <a:pos x="T2" y="T3"/>
                </a:cxn>
                <a:cxn ang="0">
                  <a:pos x="T4" y="T5"/>
                </a:cxn>
                <a:cxn ang="0">
                  <a:pos x="T6" y="T7"/>
                </a:cxn>
                <a:cxn ang="0">
                  <a:pos x="T8" y="T9"/>
                </a:cxn>
              </a:cxnLst>
              <a:rect l="0" t="0" r="r" b="b"/>
              <a:pathLst>
                <a:path w="9" h="10">
                  <a:moveTo>
                    <a:pt x="8" y="6"/>
                  </a:moveTo>
                  <a:cubicBezTo>
                    <a:pt x="7" y="9"/>
                    <a:pt x="4" y="10"/>
                    <a:pt x="3" y="9"/>
                  </a:cubicBezTo>
                  <a:cubicBezTo>
                    <a:pt x="1" y="9"/>
                    <a:pt x="0" y="6"/>
                    <a:pt x="1" y="4"/>
                  </a:cubicBezTo>
                  <a:cubicBezTo>
                    <a:pt x="2" y="1"/>
                    <a:pt x="5" y="0"/>
                    <a:pt x="6" y="0"/>
                  </a:cubicBezTo>
                  <a:cubicBezTo>
                    <a:pt x="8" y="1"/>
                    <a:pt x="9" y="4"/>
                    <a:pt x="8" y="6"/>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6" name="iṧ1ïḋê"/>
            <p:cNvSpPr/>
            <p:nvPr/>
          </p:nvSpPr>
          <p:spPr bwMode="auto">
            <a:xfrm>
              <a:off x="6643688" y="3352800"/>
              <a:ext cx="17463" cy="26988"/>
            </a:xfrm>
            <a:prstGeom prst="ellipse">
              <a:avLst/>
            </a:pr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7" name="îşļïḋé"/>
            <p:cNvSpPr/>
            <p:nvPr/>
          </p:nvSpPr>
          <p:spPr bwMode="auto">
            <a:xfrm>
              <a:off x="6735763" y="3455988"/>
              <a:ext cx="58738" cy="60325"/>
            </a:xfrm>
            <a:custGeom>
              <a:avLst/>
              <a:gdLst>
                <a:gd name="T0" fmla="*/ 24 w 27"/>
                <a:gd name="T1" fmla="*/ 27 h 27"/>
                <a:gd name="T2" fmla="*/ 24 w 27"/>
                <a:gd name="T3" fmla="*/ 27 h 27"/>
                <a:gd name="T4" fmla="*/ 2 w 27"/>
                <a:gd name="T5" fmla="*/ 26 h 27"/>
                <a:gd name="T6" fmla="*/ 0 w 27"/>
                <a:gd name="T7" fmla="*/ 24 h 27"/>
                <a:gd name="T8" fmla="*/ 1 w 27"/>
                <a:gd name="T9" fmla="*/ 2 h 27"/>
                <a:gd name="T10" fmla="*/ 2 w 27"/>
                <a:gd name="T11" fmla="*/ 0 h 27"/>
                <a:gd name="T12" fmla="*/ 3 w 27"/>
                <a:gd name="T13" fmla="*/ 0 h 27"/>
                <a:gd name="T14" fmla="*/ 25 w 27"/>
                <a:gd name="T15" fmla="*/ 1 h 27"/>
                <a:gd name="T16" fmla="*/ 27 w 27"/>
                <a:gd name="T17" fmla="*/ 3 h 27"/>
                <a:gd name="T18" fmla="*/ 26 w 27"/>
                <a:gd name="T19" fmla="*/ 25 h 27"/>
                <a:gd name="T20" fmla="*/ 25 w 27"/>
                <a:gd name="T21" fmla="*/ 26 h 27"/>
                <a:gd name="T22" fmla="*/ 24 w 27"/>
                <a:gd name="T23" fmla="*/ 27 h 27"/>
                <a:gd name="T24" fmla="*/ 5 w 27"/>
                <a:gd name="T25" fmla="*/ 22 h 27"/>
                <a:gd name="T26" fmla="*/ 22 w 27"/>
                <a:gd name="T27" fmla="*/ 23 h 27"/>
                <a:gd name="T28" fmla="*/ 23 w 27"/>
                <a:gd name="T29" fmla="*/ 4 h 27"/>
                <a:gd name="T30" fmla="*/ 5 w 27"/>
                <a:gd name="T31" fmla="*/ 4 h 27"/>
                <a:gd name="T32" fmla="*/ 5 w 27"/>
                <a:gd name="T33" fmla="*/ 2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27">
                  <a:moveTo>
                    <a:pt x="24" y="27"/>
                  </a:moveTo>
                  <a:cubicBezTo>
                    <a:pt x="24" y="27"/>
                    <a:pt x="24" y="27"/>
                    <a:pt x="24" y="27"/>
                  </a:cubicBezTo>
                  <a:cubicBezTo>
                    <a:pt x="2" y="26"/>
                    <a:pt x="2" y="26"/>
                    <a:pt x="2" y="26"/>
                  </a:cubicBezTo>
                  <a:cubicBezTo>
                    <a:pt x="1" y="26"/>
                    <a:pt x="0" y="25"/>
                    <a:pt x="0" y="24"/>
                  </a:cubicBezTo>
                  <a:cubicBezTo>
                    <a:pt x="1" y="2"/>
                    <a:pt x="1" y="2"/>
                    <a:pt x="1" y="2"/>
                  </a:cubicBezTo>
                  <a:cubicBezTo>
                    <a:pt x="1" y="1"/>
                    <a:pt x="2" y="1"/>
                    <a:pt x="2" y="0"/>
                  </a:cubicBezTo>
                  <a:cubicBezTo>
                    <a:pt x="2" y="0"/>
                    <a:pt x="3" y="0"/>
                    <a:pt x="3" y="0"/>
                  </a:cubicBezTo>
                  <a:cubicBezTo>
                    <a:pt x="25" y="1"/>
                    <a:pt x="25" y="1"/>
                    <a:pt x="25" y="1"/>
                  </a:cubicBezTo>
                  <a:cubicBezTo>
                    <a:pt x="26" y="1"/>
                    <a:pt x="27" y="2"/>
                    <a:pt x="27" y="3"/>
                  </a:cubicBezTo>
                  <a:cubicBezTo>
                    <a:pt x="26" y="25"/>
                    <a:pt x="26" y="25"/>
                    <a:pt x="26" y="25"/>
                  </a:cubicBezTo>
                  <a:cubicBezTo>
                    <a:pt x="26" y="26"/>
                    <a:pt x="26" y="26"/>
                    <a:pt x="25" y="26"/>
                  </a:cubicBezTo>
                  <a:cubicBezTo>
                    <a:pt x="25" y="27"/>
                    <a:pt x="24" y="27"/>
                    <a:pt x="24" y="27"/>
                  </a:cubicBezTo>
                  <a:close/>
                  <a:moveTo>
                    <a:pt x="5" y="22"/>
                  </a:moveTo>
                  <a:cubicBezTo>
                    <a:pt x="22" y="23"/>
                    <a:pt x="22" y="23"/>
                    <a:pt x="22" y="23"/>
                  </a:cubicBezTo>
                  <a:cubicBezTo>
                    <a:pt x="23" y="4"/>
                    <a:pt x="23" y="4"/>
                    <a:pt x="23" y="4"/>
                  </a:cubicBezTo>
                  <a:cubicBezTo>
                    <a:pt x="5" y="4"/>
                    <a:pt x="5" y="4"/>
                    <a:pt x="5" y="4"/>
                  </a:cubicBezTo>
                  <a:lnTo>
                    <a:pt x="5" y="22"/>
                  </a:lnTo>
                  <a:close/>
                </a:path>
              </a:pathLst>
            </a:custGeom>
            <a:solidFill>
              <a:srgbClr val="DDD9D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8" name="íśľídè"/>
            <p:cNvSpPr/>
            <p:nvPr/>
          </p:nvSpPr>
          <p:spPr bwMode="auto">
            <a:xfrm>
              <a:off x="6742113" y="2673350"/>
              <a:ext cx="71438" cy="111125"/>
            </a:xfrm>
            <a:custGeom>
              <a:avLst/>
              <a:gdLst>
                <a:gd name="T0" fmla="*/ 12 w 32"/>
                <a:gd name="T1" fmla="*/ 2 h 50"/>
                <a:gd name="T2" fmla="*/ 0 w 32"/>
                <a:gd name="T3" fmla="*/ 21 h 50"/>
                <a:gd name="T4" fmla="*/ 3 w 32"/>
                <a:gd name="T5" fmla="*/ 39 h 50"/>
                <a:gd name="T6" fmla="*/ 16 w 32"/>
                <a:gd name="T7" fmla="*/ 50 h 50"/>
                <a:gd name="T8" fmla="*/ 29 w 32"/>
                <a:gd name="T9" fmla="*/ 39 h 50"/>
                <a:gd name="T10" fmla="*/ 32 w 32"/>
                <a:gd name="T11" fmla="*/ 20 h 50"/>
                <a:gd name="T12" fmla="*/ 16 w 32"/>
                <a:gd name="T13" fmla="*/ 0 h 50"/>
                <a:gd name="T14" fmla="*/ 12 w 32"/>
                <a:gd name="T15" fmla="*/ 2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50">
                  <a:moveTo>
                    <a:pt x="12" y="2"/>
                  </a:moveTo>
                  <a:cubicBezTo>
                    <a:pt x="0" y="21"/>
                    <a:pt x="0" y="21"/>
                    <a:pt x="0" y="21"/>
                  </a:cubicBezTo>
                  <a:cubicBezTo>
                    <a:pt x="3" y="39"/>
                    <a:pt x="3" y="39"/>
                    <a:pt x="3" y="39"/>
                  </a:cubicBezTo>
                  <a:cubicBezTo>
                    <a:pt x="4" y="45"/>
                    <a:pt x="9" y="50"/>
                    <a:pt x="16" y="50"/>
                  </a:cubicBezTo>
                  <a:cubicBezTo>
                    <a:pt x="22" y="50"/>
                    <a:pt x="28" y="45"/>
                    <a:pt x="29" y="39"/>
                  </a:cubicBezTo>
                  <a:cubicBezTo>
                    <a:pt x="32" y="20"/>
                    <a:pt x="32" y="20"/>
                    <a:pt x="32" y="20"/>
                  </a:cubicBezTo>
                  <a:cubicBezTo>
                    <a:pt x="16" y="0"/>
                    <a:pt x="16" y="0"/>
                    <a:pt x="16" y="0"/>
                  </a:cubicBezTo>
                  <a:lnTo>
                    <a:pt x="12" y="2"/>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19" name="ïśḷídé"/>
            <p:cNvSpPr/>
            <p:nvPr/>
          </p:nvSpPr>
          <p:spPr bwMode="auto">
            <a:xfrm>
              <a:off x="6691313" y="2617788"/>
              <a:ext cx="88900" cy="115888"/>
            </a:xfrm>
            <a:custGeom>
              <a:avLst/>
              <a:gdLst>
                <a:gd name="T0" fmla="*/ 40 w 40"/>
                <a:gd name="T1" fmla="*/ 2 h 52"/>
                <a:gd name="T2" fmla="*/ 39 w 40"/>
                <a:gd name="T3" fmla="*/ 32 h 52"/>
                <a:gd name="T4" fmla="*/ 37 w 40"/>
                <a:gd name="T5" fmla="*/ 34 h 52"/>
                <a:gd name="T6" fmla="*/ 22 w 40"/>
                <a:gd name="T7" fmla="*/ 49 h 52"/>
                <a:gd name="T8" fmla="*/ 13 w 40"/>
                <a:gd name="T9" fmla="*/ 49 h 52"/>
                <a:gd name="T10" fmla="*/ 3 w 40"/>
                <a:gd name="T11" fmla="*/ 23 h 52"/>
                <a:gd name="T12" fmla="*/ 0 w 40"/>
                <a:gd name="T13" fmla="*/ 16 h 52"/>
                <a:gd name="T14" fmla="*/ 10 w 40"/>
                <a:gd name="T15" fmla="*/ 0 h 52"/>
                <a:gd name="T16" fmla="*/ 38 w 40"/>
                <a:gd name="T17" fmla="*/ 2 h 52"/>
                <a:gd name="T18" fmla="*/ 40 w 40"/>
                <a:gd name="T19" fmla="*/ 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 h="52">
                  <a:moveTo>
                    <a:pt x="40" y="2"/>
                  </a:moveTo>
                  <a:cubicBezTo>
                    <a:pt x="39" y="32"/>
                    <a:pt x="39" y="32"/>
                    <a:pt x="39" y="32"/>
                  </a:cubicBezTo>
                  <a:cubicBezTo>
                    <a:pt x="37" y="34"/>
                    <a:pt x="37" y="34"/>
                    <a:pt x="37" y="34"/>
                  </a:cubicBezTo>
                  <a:cubicBezTo>
                    <a:pt x="22" y="49"/>
                    <a:pt x="22" y="49"/>
                    <a:pt x="22" y="49"/>
                  </a:cubicBezTo>
                  <a:cubicBezTo>
                    <a:pt x="20" y="52"/>
                    <a:pt x="15" y="52"/>
                    <a:pt x="13" y="49"/>
                  </a:cubicBezTo>
                  <a:cubicBezTo>
                    <a:pt x="3" y="23"/>
                    <a:pt x="3" y="23"/>
                    <a:pt x="3" y="23"/>
                  </a:cubicBezTo>
                  <a:cubicBezTo>
                    <a:pt x="0" y="16"/>
                    <a:pt x="0" y="16"/>
                    <a:pt x="0" y="16"/>
                  </a:cubicBezTo>
                  <a:cubicBezTo>
                    <a:pt x="10" y="0"/>
                    <a:pt x="10" y="0"/>
                    <a:pt x="10" y="0"/>
                  </a:cubicBezTo>
                  <a:cubicBezTo>
                    <a:pt x="38" y="2"/>
                    <a:pt x="38" y="2"/>
                    <a:pt x="38" y="2"/>
                  </a:cubicBezTo>
                  <a:cubicBezTo>
                    <a:pt x="40" y="2"/>
                    <a:pt x="40" y="2"/>
                    <a:pt x="40" y="2"/>
                  </a:cubicBezTo>
                  <a:close/>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0" name="iślïďé"/>
            <p:cNvSpPr/>
            <p:nvPr/>
          </p:nvSpPr>
          <p:spPr bwMode="auto">
            <a:xfrm>
              <a:off x="6775451" y="2622550"/>
              <a:ext cx="84138" cy="111125"/>
            </a:xfrm>
            <a:custGeom>
              <a:avLst/>
              <a:gdLst>
                <a:gd name="T0" fmla="*/ 38 w 38"/>
                <a:gd name="T1" fmla="*/ 16 h 50"/>
                <a:gd name="T2" fmla="*/ 28 w 38"/>
                <a:gd name="T3" fmla="*/ 47 h 50"/>
                <a:gd name="T4" fmla="*/ 18 w 38"/>
                <a:gd name="T5" fmla="*/ 47 h 50"/>
                <a:gd name="T6" fmla="*/ 3 w 38"/>
                <a:gd name="T7" fmla="*/ 32 h 50"/>
                <a:gd name="T8" fmla="*/ 1 w 38"/>
                <a:gd name="T9" fmla="*/ 30 h 50"/>
                <a:gd name="T10" fmla="*/ 0 w 38"/>
                <a:gd name="T11" fmla="*/ 3 h 50"/>
                <a:gd name="T12" fmla="*/ 0 w 38"/>
                <a:gd name="T13" fmla="*/ 0 h 50"/>
                <a:gd name="T14" fmla="*/ 0 w 38"/>
                <a:gd name="T15" fmla="*/ 0 h 50"/>
                <a:gd name="T16" fmla="*/ 2 w 38"/>
                <a:gd name="T17" fmla="*/ 0 h 50"/>
                <a:gd name="T18" fmla="*/ 4 w 38"/>
                <a:gd name="T19" fmla="*/ 0 h 50"/>
                <a:gd name="T20" fmla="*/ 34 w 38"/>
                <a:gd name="T21" fmla="*/ 0 h 50"/>
                <a:gd name="T22" fmla="*/ 38 w 38"/>
                <a:gd name="T23" fmla="*/ 1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50">
                  <a:moveTo>
                    <a:pt x="38" y="16"/>
                  </a:moveTo>
                  <a:cubicBezTo>
                    <a:pt x="28" y="47"/>
                    <a:pt x="28" y="47"/>
                    <a:pt x="28" y="47"/>
                  </a:cubicBezTo>
                  <a:cubicBezTo>
                    <a:pt x="25" y="50"/>
                    <a:pt x="21" y="50"/>
                    <a:pt x="18" y="47"/>
                  </a:cubicBezTo>
                  <a:cubicBezTo>
                    <a:pt x="3" y="32"/>
                    <a:pt x="3" y="32"/>
                    <a:pt x="3" y="32"/>
                  </a:cubicBezTo>
                  <a:cubicBezTo>
                    <a:pt x="1" y="30"/>
                    <a:pt x="1" y="30"/>
                    <a:pt x="1" y="30"/>
                  </a:cubicBezTo>
                  <a:cubicBezTo>
                    <a:pt x="0" y="3"/>
                    <a:pt x="0" y="3"/>
                    <a:pt x="0" y="3"/>
                  </a:cubicBezTo>
                  <a:cubicBezTo>
                    <a:pt x="0" y="0"/>
                    <a:pt x="0" y="0"/>
                    <a:pt x="0" y="0"/>
                  </a:cubicBezTo>
                  <a:cubicBezTo>
                    <a:pt x="0" y="0"/>
                    <a:pt x="0" y="0"/>
                    <a:pt x="0" y="0"/>
                  </a:cubicBezTo>
                  <a:cubicBezTo>
                    <a:pt x="2" y="0"/>
                    <a:pt x="2" y="0"/>
                    <a:pt x="2" y="0"/>
                  </a:cubicBezTo>
                  <a:cubicBezTo>
                    <a:pt x="4" y="0"/>
                    <a:pt x="4" y="0"/>
                    <a:pt x="4" y="0"/>
                  </a:cubicBezTo>
                  <a:cubicBezTo>
                    <a:pt x="34" y="0"/>
                    <a:pt x="34" y="0"/>
                    <a:pt x="34" y="0"/>
                  </a:cubicBezTo>
                  <a:lnTo>
                    <a:pt x="38" y="16"/>
                  </a:lnTo>
                  <a:close/>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1" name="iŝľide"/>
            <p:cNvSpPr/>
            <p:nvPr/>
          </p:nvSpPr>
          <p:spPr bwMode="auto">
            <a:xfrm>
              <a:off x="6772276" y="2622550"/>
              <a:ext cx="11113" cy="71438"/>
            </a:xfrm>
            <a:custGeom>
              <a:avLst/>
              <a:gdLst>
                <a:gd name="T0" fmla="*/ 7 w 7"/>
                <a:gd name="T1" fmla="*/ 0 h 45"/>
                <a:gd name="T2" fmla="*/ 7 w 7"/>
                <a:gd name="T3" fmla="*/ 0 h 45"/>
                <a:gd name="T4" fmla="*/ 6 w 7"/>
                <a:gd name="T5" fmla="*/ 45 h 45"/>
                <a:gd name="T6" fmla="*/ 3 w 7"/>
                <a:gd name="T7" fmla="*/ 45 h 45"/>
                <a:gd name="T8" fmla="*/ 0 w 7"/>
                <a:gd name="T9" fmla="*/ 45 h 45"/>
                <a:gd name="T10" fmla="*/ 2 w 7"/>
                <a:gd name="T11" fmla="*/ 4 h 45"/>
                <a:gd name="T12" fmla="*/ 2 w 7"/>
                <a:gd name="T13" fmla="*/ 0 h 45"/>
                <a:gd name="T14" fmla="*/ 2 w 7"/>
                <a:gd name="T15" fmla="*/ 0 h 45"/>
                <a:gd name="T16" fmla="*/ 7 w 7"/>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45">
                  <a:moveTo>
                    <a:pt x="7" y="0"/>
                  </a:moveTo>
                  <a:lnTo>
                    <a:pt x="7" y="0"/>
                  </a:lnTo>
                  <a:lnTo>
                    <a:pt x="6" y="45"/>
                  </a:lnTo>
                  <a:lnTo>
                    <a:pt x="3" y="45"/>
                  </a:lnTo>
                  <a:lnTo>
                    <a:pt x="0" y="45"/>
                  </a:lnTo>
                  <a:lnTo>
                    <a:pt x="2" y="4"/>
                  </a:lnTo>
                  <a:lnTo>
                    <a:pt x="2" y="0"/>
                  </a:lnTo>
                  <a:lnTo>
                    <a:pt x="2" y="0"/>
                  </a:lnTo>
                  <a:lnTo>
                    <a:pt x="7" y="0"/>
                  </a:lnTo>
                  <a:close/>
                </a:path>
              </a:pathLst>
            </a:custGeom>
            <a:solidFill>
              <a:srgbClr val="D1D1D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2" name="íSḻïďe"/>
            <p:cNvSpPr/>
            <p:nvPr/>
          </p:nvSpPr>
          <p:spPr bwMode="auto">
            <a:xfrm>
              <a:off x="7591426" y="2946400"/>
              <a:ext cx="261938" cy="165100"/>
            </a:xfrm>
            <a:custGeom>
              <a:avLst/>
              <a:gdLst>
                <a:gd name="T0" fmla="*/ 75 w 118"/>
                <a:gd name="T1" fmla="*/ 46 h 74"/>
                <a:gd name="T2" fmla="*/ 96 w 118"/>
                <a:gd name="T3" fmla="*/ 74 h 74"/>
                <a:gd name="T4" fmla="*/ 118 w 118"/>
                <a:gd name="T5" fmla="*/ 46 h 74"/>
                <a:gd name="T6" fmla="*/ 104 w 118"/>
                <a:gd name="T7" fmla="*/ 24 h 74"/>
                <a:gd name="T8" fmla="*/ 100 w 118"/>
                <a:gd name="T9" fmla="*/ 18 h 74"/>
                <a:gd name="T10" fmla="*/ 96 w 118"/>
                <a:gd name="T11" fmla="*/ 14 h 74"/>
                <a:gd name="T12" fmla="*/ 65 w 118"/>
                <a:gd name="T13" fmla="*/ 2 h 74"/>
                <a:gd name="T14" fmla="*/ 46 w 118"/>
                <a:gd name="T15" fmla="*/ 10 h 74"/>
                <a:gd name="T16" fmla="*/ 64 w 118"/>
                <a:gd name="T17" fmla="*/ 11 h 74"/>
                <a:gd name="T18" fmla="*/ 68 w 118"/>
                <a:gd name="T19" fmla="*/ 15 h 74"/>
                <a:gd name="T20" fmla="*/ 48 w 118"/>
                <a:gd name="T21" fmla="*/ 20 h 74"/>
                <a:gd name="T22" fmla="*/ 34 w 118"/>
                <a:gd name="T23" fmla="*/ 16 h 74"/>
                <a:gd name="T24" fmla="*/ 24 w 118"/>
                <a:gd name="T25" fmla="*/ 10 h 74"/>
                <a:gd name="T26" fmla="*/ 1 w 118"/>
                <a:gd name="T27" fmla="*/ 4 h 74"/>
                <a:gd name="T28" fmla="*/ 32 w 118"/>
                <a:gd name="T29" fmla="*/ 34 h 74"/>
                <a:gd name="T30" fmla="*/ 75 w 118"/>
                <a:gd name="T31" fmla="*/ 46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8" h="74">
                  <a:moveTo>
                    <a:pt x="75" y="46"/>
                  </a:moveTo>
                  <a:cubicBezTo>
                    <a:pt x="82" y="45"/>
                    <a:pt x="96" y="74"/>
                    <a:pt x="96" y="74"/>
                  </a:cubicBezTo>
                  <a:cubicBezTo>
                    <a:pt x="118" y="46"/>
                    <a:pt x="118" y="46"/>
                    <a:pt x="118" y="46"/>
                  </a:cubicBezTo>
                  <a:cubicBezTo>
                    <a:pt x="118" y="46"/>
                    <a:pt x="110" y="32"/>
                    <a:pt x="104" y="24"/>
                  </a:cubicBezTo>
                  <a:cubicBezTo>
                    <a:pt x="103" y="21"/>
                    <a:pt x="101" y="19"/>
                    <a:pt x="100" y="18"/>
                  </a:cubicBezTo>
                  <a:cubicBezTo>
                    <a:pt x="99" y="17"/>
                    <a:pt x="97" y="16"/>
                    <a:pt x="96" y="14"/>
                  </a:cubicBezTo>
                  <a:cubicBezTo>
                    <a:pt x="85" y="6"/>
                    <a:pt x="65" y="2"/>
                    <a:pt x="65" y="2"/>
                  </a:cubicBezTo>
                  <a:cubicBezTo>
                    <a:pt x="65" y="2"/>
                    <a:pt x="39" y="5"/>
                    <a:pt x="46" y="10"/>
                  </a:cubicBezTo>
                  <a:cubicBezTo>
                    <a:pt x="49" y="11"/>
                    <a:pt x="64" y="11"/>
                    <a:pt x="64" y="11"/>
                  </a:cubicBezTo>
                  <a:cubicBezTo>
                    <a:pt x="64" y="11"/>
                    <a:pt x="68" y="13"/>
                    <a:pt x="68" y="15"/>
                  </a:cubicBezTo>
                  <a:cubicBezTo>
                    <a:pt x="66" y="19"/>
                    <a:pt x="56" y="20"/>
                    <a:pt x="48" y="20"/>
                  </a:cubicBezTo>
                  <a:cubicBezTo>
                    <a:pt x="43" y="20"/>
                    <a:pt x="38" y="19"/>
                    <a:pt x="34" y="16"/>
                  </a:cubicBezTo>
                  <a:cubicBezTo>
                    <a:pt x="30" y="14"/>
                    <a:pt x="26" y="11"/>
                    <a:pt x="24" y="10"/>
                  </a:cubicBezTo>
                  <a:cubicBezTo>
                    <a:pt x="7" y="0"/>
                    <a:pt x="0" y="1"/>
                    <a:pt x="1" y="4"/>
                  </a:cubicBezTo>
                  <a:cubicBezTo>
                    <a:pt x="2" y="5"/>
                    <a:pt x="24" y="29"/>
                    <a:pt x="32" y="34"/>
                  </a:cubicBezTo>
                  <a:cubicBezTo>
                    <a:pt x="42" y="40"/>
                    <a:pt x="64" y="48"/>
                    <a:pt x="75" y="46"/>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3" name="îṣlïḓê"/>
            <p:cNvSpPr/>
            <p:nvPr/>
          </p:nvSpPr>
          <p:spPr bwMode="auto">
            <a:xfrm>
              <a:off x="6853238" y="3289300"/>
              <a:ext cx="33338" cy="7938"/>
            </a:xfrm>
            <a:custGeom>
              <a:avLst/>
              <a:gdLst>
                <a:gd name="T0" fmla="*/ 13 w 15"/>
                <a:gd name="T1" fmla="*/ 4 h 4"/>
                <a:gd name="T2" fmla="*/ 2 w 15"/>
                <a:gd name="T3" fmla="*/ 4 h 4"/>
                <a:gd name="T4" fmla="*/ 0 w 15"/>
                <a:gd name="T5" fmla="*/ 2 h 4"/>
                <a:gd name="T6" fmla="*/ 2 w 15"/>
                <a:gd name="T7" fmla="*/ 0 h 4"/>
                <a:gd name="T8" fmla="*/ 13 w 15"/>
                <a:gd name="T9" fmla="*/ 0 h 4"/>
                <a:gd name="T10" fmla="*/ 15 w 15"/>
                <a:gd name="T11" fmla="*/ 2 h 4"/>
                <a:gd name="T12" fmla="*/ 13 w 1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5" h="4">
                  <a:moveTo>
                    <a:pt x="13" y="4"/>
                  </a:moveTo>
                  <a:cubicBezTo>
                    <a:pt x="2" y="4"/>
                    <a:pt x="2" y="4"/>
                    <a:pt x="2" y="4"/>
                  </a:cubicBezTo>
                  <a:cubicBezTo>
                    <a:pt x="1" y="4"/>
                    <a:pt x="0" y="3"/>
                    <a:pt x="0" y="2"/>
                  </a:cubicBezTo>
                  <a:cubicBezTo>
                    <a:pt x="0" y="1"/>
                    <a:pt x="1" y="0"/>
                    <a:pt x="2" y="0"/>
                  </a:cubicBezTo>
                  <a:cubicBezTo>
                    <a:pt x="13" y="0"/>
                    <a:pt x="13" y="0"/>
                    <a:pt x="13" y="0"/>
                  </a:cubicBezTo>
                  <a:cubicBezTo>
                    <a:pt x="14" y="0"/>
                    <a:pt x="15" y="1"/>
                    <a:pt x="15" y="2"/>
                  </a:cubicBezTo>
                  <a:cubicBezTo>
                    <a:pt x="15" y="3"/>
                    <a:pt x="14" y="4"/>
                    <a:pt x="13" y="4"/>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4" name="íṧḷïďe"/>
            <p:cNvSpPr/>
            <p:nvPr/>
          </p:nvSpPr>
          <p:spPr bwMode="auto">
            <a:xfrm>
              <a:off x="6853238" y="3357563"/>
              <a:ext cx="33338" cy="9525"/>
            </a:xfrm>
            <a:custGeom>
              <a:avLst/>
              <a:gdLst>
                <a:gd name="T0" fmla="*/ 13 w 15"/>
                <a:gd name="T1" fmla="*/ 4 h 4"/>
                <a:gd name="T2" fmla="*/ 2 w 15"/>
                <a:gd name="T3" fmla="*/ 4 h 4"/>
                <a:gd name="T4" fmla="*/ 0 w 15"/>
                <a:gd name="T5" fmla="*/ 2 h 4"/>
                <a:gd name="T6" fmla="*/ 2 w 15"/>
                <a:gd name="T7" fmla="*/ 0 h 4"/>
                <a:gd name="T8" fmla="*/ 13 w 15"/>
                <a:gd name="T9" fmla="*/ 0 h 4"/>
                <a:gd name="T10" fmla="*/ 15 w 15"/>
                <a:gd name="T11" fmla="*/ 2 h 4"/>
                <a:gd name="T12" fmla="*/ 13 w 15"/>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5" h="4">
                  <a:moveTo>
                    <a:pt x="13" y="4"/>
                  </a:moveTo>
                  <a:cubicBezTo>
                    <a:pt x="2" y="4"/>
                    <a:pt x="2" y="4"/>
                    <a:pt x="2" y="4"/>
                  </a:cubicBezTo>
                  <a:cubicBezTo>
                    <a:pt x="1" y="4"/>
                    <a:pt x="0" y="3"/>
                    <a:pt x="0" y="2"/>
                  </a:cubicBezTo>
                  <a:cubicBezTo>
                    <a:pt x="0" y="1"/>
                    <a:pt x="1" y="0"/>
                    <a:pt x="2" y="0"/>
                  </a:cubicBezTo>
                  <a:cubicBezTo>
                    <a:pt x="13" y="0"/>
                    <a:pt x="13" y="0"/>
                    <a:pt x="13" y="0"/>
                  </a:cubicBezTo>
                  <a:cubicBezTo>
                    <a:pt x="14" y="0"/>
                    <a:pt x="15" y="1"/>
                    <a:pt x="15" y="2"/>
                  </a:cubicBezTo>
                  <a:cubicBezTo>
                    <a:pt x="15" y="3"/>
                    <a:pt x="14" y="4"/>
                    <a:pt x="13" y="4"/>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5" name="îṣļîḑê"/>
            <p:cNvSpPr/>
            <p:nvPr/>
          </p:nvSpPr>
          <p:spPr bwMode="auto">
            <a:xfrm>
              <a:off x="8015288" y="2416175"/>
              <a:ext cx="42863" cy="119063"/>
            </a:xfrm>
            <a:custGeom>
              <a:avLst/>
              <a:gdLst>
                <a:gd name="T0" fmla="*/ 14 w 19"/>
                <a:gd name="T1" fmla="*/ 0 h 54"/>
                <a:gd name="T2" fmla="*/ 3 w 19"/>
                <a:gd name="T3" fmla="*/ 45 h 54"/>
                <a:gd name="T4" fmla="*/ 4 w 19"/>
                <a:gd name="T5" fmla="*/ 52 h 54"/>
                <a:gd name="T6" fmla="*/ 19 w 19"/>
                <a:gd name="T7" fmla="*/ 54 h 54"/>
                <a:gd name="T8" fmla="*/ 14 w 19"/>
                <a:gd name="T9" fmla="*/ 0 h 54"/>
              </a:gdLst>
              <a:ahLst/>
              <a:cxnLst>
                <a:cxn ang="0">
                  <a:pos x="T0" y="T1"/>
                </a:cxn>
                <a:cxn ang="0">
                  <a:pos x="T2" y="T3"/>
                </a:cxn>
                <a:cxn ang="0">
                  <a:pos x="T4" y="T5"/>
                </a:cxn>
                <a:cxn ang="0">
                  <a:pos x="T6" y="T7"/>
                </a:cxn>
                <a:cxn ang="0">
                  <a:pos x="T8" y="T9"/>
                </a:cxn>
              </a:cxnLst>
              <a:rect l="0" t="0" r="r" b="b"/>
              <a:pathLst>
                <a:path w="19" h="54">
                  <a:moveTo>
                    <a:pt x="14" y="0"/>
                  </a:moveTo>
                  <a:cubicBezTo>
                    <a:pt x="14" y="0"/>
                    <a:pt x="15" y="33"/>
                    <a:pt x="3" y="45"/>
                  </a:cubicBezTo>
                  <a:cubicBezTo>
                    <a:pt x="0" y="48"/>
                    <a:pt x="0" y="51"/>
                    <a:pt x="4" y="52"/>
                  </a:cubicBezTo>
                  <a:cubicBezTo>
                    <a:pt x="19" y="54"/>
                    <a:pt x="19" y="54"/>
                    <a:pt x="19" y="54"/>
                  </a:cubicBezTo>
                  <a:lnTo>
                    <a:pt x="14"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6" name="îṣ1ïḑé"/>
            <p:cNvSpPr/>
            <p:nvPr/>
          </p:nvSpPr>
          <p:spPr bwMode="auto">
            <a:xfrm>
              <a:off x="7747001" y="2732088"/>
              <a:ext cx="566738" cy="708025"/>
            </a:xfrm>
            <a:custGeom>
              <a:avLst/>
              <a:gdLst>
                <a:gd name="T0" fmla="*/ 174 w 255"/>
                <a:gd name="T1" fmla="*/ 85 h 319"/>
                <a:gd name="T2" fmla="*/ 131 w 255"/>
                <a:gd name="T3" fmla="*/ 203 h 319"/>
                <a:gd name="T4" fmla="*/ 38 w 255"/>
                <a:gd name="T5" fmla="*/ 126 h 319"/>
                <a:gd name="T6" fmla="*/ 22 w 255"/>
                <a:gd name="T7" fmla="*/ 153 h 319"/>
                <a:gd name="T8" fmla="*/ 0 w 255"/>
                <a:gd name="T9" fmla="*/ 166 h 319"/>
                <a:gd name="T10" fmla="*/ 59 w 255"/>
                <a:gd name="T11" fmla="*/ 226 h 319"/>
                <a:gd name="T12" fmla="*/ 119 w 255"/>
                <a:gd name="T13" fmla="*/ 297 h 319"/>
                <a:gd name="T14" fmla="*/ 227 w 255"/>
                <a:gd name="T15" fmla="*/ 203 h 319"/>
                <a:gd name="T16" fmla="*/ 251 w 255"/>
                <a:gd name="T17" fmla="*/ 78 h 319"/>
                <a:gd name="T18" fmla="*/ 174 w 255"/>
                <a:gd name="T19" fmla="*/ 85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5" h="319">
                  <a:moveTo>
                    <a:pt x="174" y="85"/>
                  </a:moveTo>
                  <a:cubicBezTo>
                    <a:pt x="157" y="113"/>
                    <a:pt x="131" y="203"/>
                    <a:pt x="131" y="203"/>
                  </a:cubicBezTo>
                  <a:cubicBezTo>
                    <a:pt x="38" y="126"/>
                    <a:pt x="38" y="126"/>
                    <a:pt x="38" y="126"/>
                  </a:cubicBezTo>
                  <a:cubicBezTo>
                    <a:pt x="38" y="126"/>
                    <a:pt x="38" y="136"/>
                    <a:pt x="22" y="153"/>
                  </a:cubicBezTo>
                  <a:cubicBezTo>
                    <a:pt x="13" y="163"/>
                    <a:pt x="0" y="166"/>
                    <a:pt x="0" y="166"/>
                  </a:cubicBezTo>
                  <a:cubicBezTo>
                    <a:pt x="0" y="166"/>
                    <a:pt x="32" y="192"/>
                    <a:pt x="59" y="226"/>
                  </a:cubicBezTo>
                  <a:cubicBezTo>
                    <a:pt x="81" y="253"/>
                    <a:pt x="95" y="289"/>
                    <a:pt x="119" y="297"/>
                  </a:cubicBezTo>
                  <a:cubicBezTo>
                    <a:pt x="185" y="319"/>
                    <a:pt x="201" y="283"/>
                    <a:pt x="227" y="203"/>
                  </a:cubicBezTo>
                  <a:cubicBezTo>
                    <a:pt x="252" y="124"/>
                    <a:pt x="255" y="107"/>
                    <a:pt x="251" y="78"/>
                  </a:cubicBezTo>
                  <a:cubicBezTo>
                    <a:pt x="249" y="60"/>
                    <a:pt x="223" y="0"/>
                    <a:pt x="174" y="85"/>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7" name="iślíďê"/>
            <p:cNvSpPr/>
            <p:nvPr/>
          </p:nvSpPr>
          <p:spPr bwMode="auto">
            <a:xfrm>
              <a:off x="8515351" y="3646488"/>
              <a:ext cx="396875" cy="395288"/>
            </a:xfrm>
            <a:custGeom>
              <a:avLst/>
              <a:gdLst>
                <a:gd name="T0" fmla="*/ 155 w 178"/>
                <a:gd name="T1" fmla="*/ 131 h 178"/>
                <a:gd name="T2" fmla="*/ 47 w 178"/>
                <a:gd name="T3" fmla="*/ 155 h 178"/>
                <a:gd name="T4" fmla="*/ 23 w 178"/>
                <a:gd name="T5" fmla="*/ 47 h 178"/>
                <a:gd name="T6" fmla="*/ 130 w 178"/>
                <a:gd name="T7" fmla="*/ 23 h 178"/>
                <a:gd name="T8" fmla="*/ 155 w 178"/>
                <a:gd name="T9" fmla="*/ 131 h 178"/>
              </a:gdLst>
              <a:ahLst/>
              <a:cxnLst>
                <a:cxn ang="0">
                  <a:pos x="T0" y="T1"/>
                </a:cxn>
                <a:cxn ang="0">
                  <a:pos x="T2" y="T3"/>
                </a:cxn>
                <a:cxn ang="0">
                  <a:pos x="T4" y="T5"/>
                </a:cxn>
                <a:cxn ang="0">
                  <a:pos x="T6" y="T7"/>
                </a:cxn>
                <a:cxn ang="0">
                  <a:pos x="T8" y="T9"/>
                </a:cxn>
              </a:cxnLst>
              <a:rect l="0" t="0" r="r" b="b"/>
              <a:pathLst>
                <a:path w="178" h="178">
                  <a:moveTo>
                    <a:pt x="155" y="131"/>
                  </a:moveTo>
                  <a:cubicBezTo>
                    <a:pt x="132" y="167"/>
                    <a:pt x="84" y="178"/>
                    <a:pt x="47" y="155"/>
                  </a:cubicBezTo>
                  <a:cubicBezTo>
                    <a:pt x="11" y="132"/>
                    <a:pt x="0" y="84"/>
                    <a:pt x="23" y="47"/>
                  </a:cubicBezTo>
                  <a:cubicBezTo>
                    <a:pt x="46" y="11"/>
                    <a:pt x="94" y="0"/>
                    <a:pt x="130" y="23"/>
                  </a:cubicBezTo>
                  <a:cubicBezTo>
                    <a:pt x="167" y="46"/>
                    <a:pt x="178" y="94"/>
                    <a:pt x="155" y="131"/>
                  </a:cubicBez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8" name="íṧlîďé"/>
            <p:cNvSpPr/>
            <p:nvPr/>
          </p:nvSpPr>
          <p:spPr bwMode="auto">
            <a:xfrm>
              <a:off x="8569326" y="3640138"/>
              <a:ext cx="287338" cy="411163"/>
            </a:xfrm>
            <a:custGeom>
              <a:avLst/>
              <a:gdLst>
                <a:gd name="T0" fmla="*/ 28 w 181"/>
                <a:gd name="T1" fmla="*/ 259 h 259"/>
                <a:gd name="T2" fmla="*/ 0 w 181"/>
                <a:gd name="T3" fmla="*/ 241 h 259"/>
                <a:gd name="T4" fmla="*/ 153 w 181"/>
                <a:gd name="T5" fmla="*/ 0 h 259"/>
                <a:gd name="T6" fmla="*/ 181 w 181"/>
                <a:gd name="T7" fmla="*/ 17 h 259"/>
                <a:gd name="T8" fmla="*/ 28 w 181"/>
                <a:gd name="T9" fmla="*/ 259 h 259"/>
              </a:gdLst>
              <a:ahLst/>
              <a:cxnLst>
                <a:cxn ang="0">
                  <a:pos x="T0" y="T1"/>
                </a:cxn>
                <a:cxn ang="0">
                  <a:pos x="T2" y="T3"/>
                </a:cxn>
                <a:cxn ang="0">
                  <a:pos x="T4" y="T5"/>
                </a:cxn>
                <a:cxn ang="0">
                  <a:pos x="T6" y="T7"/>
                </a:cxn>
                <a:cxn ang="0">
                  <a:pos x="T8" y="T9"/>
                </a:cxn>
              </a:cxnLst>
              <a:rect l="0" t="0" r="r" b="b"/>
              <a:pathLst>
                <a:path w="181" h="259">
                  <a:moveTo>
                    <a:pt x="28" y="259"/>
                  </a:moveTo>
                  <a:lnTo>
                    <a:pt x="0" y="241"/>
                  </a:lnTo>
                  <a:lnTo>
                    <a:pt x="153" y="0"/>
                  </a:lnTo>
                  <a:lnTo>
                    <a:pt x="181" y="17"/>
                  </a:lnTo>
                  <a:lnTo>
                    <a:pt x="28" y="259"/>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29" name="iṡļíḑe"/>
            <p:cNvSpPr/>
            <p:nvPr/>
          </p:nvSpPr>
          <p:spPr bwMode="auto">
            <a:xfrm>
              <a:off x="8501063" y="3713163"/>
              <a:ext cx="423863" cy="261938"/>
            </a:xfrm>
            <a:custGeom>
              <a:avLst/>
              <a:gdLst>
                <a:gd name="T0" fmla="*/ 17 w 267"/>
                <a:gd name="T1" fmla="*/ 165 h 165"/>
                <a:gd name="T2" fmla="*/ 0 w 267"/>
                <a:gd name="T3" fmla="*/ 137 h 165"/>
                <a:gd name="T4" fmla="*/ 252 w 267"/>
                <a:gd name="T5" fmla="*/ 0 h 165"/>
                <a:gd name="T6" fmla="*/ 267 w 267"/>
                <a:gd name="T7" fmla="*/ 30 h 165"/>
                <a:gd name="T8" fmla="*/ 17 w 267"/>
                <a:gd name="T9" fmla="*/ 165 h 165"/>
              </a:gdLst>
              <a:ahLst/>
              <a:cxnLst>
                <a:cxn ang="0">
                  <a:pos x="T0" y="T1"/>
                </a:cxn>
                <a:cxn ang="0">
                  <a:pos x="T2" y="T3"/>
                </a:cxn>
                <a:cxn ang="0">
                  <a:pos x="T4" y="T5"/>
                </a:cxn>
                <a:cxn ang="0">
                  <a:pos x="T6" y="T7"/>
                </a:cxn>
                <a:cxn ang="0">
                  <a:pos x="T8" y="T9"/>
                </a:cxn>
              </a:cxnLst>
              <a:rect l="0" t="0" r="r" b="b"/>
              <a:pathLst>
                <a:path w="267" h="165">
                  <a:moveTo>
                    <a:pt x="17" y="165"/>
                  </a:moveTo>
                  <a:lnTo>
                    <a:pt x="0" y="137"/>
                  </a:lnTo>
                  <a:lnTo>
                    <a:pt x="252" y="0"/>
                  </a:lnTo>
                  <a:lnTo>
                    <a:pt x="267" y="30"/>
                  </a:lnTo>
                  <a:lnTo>
                    <a:pt x="17" y="165"/>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0" name="ïśḷíḋè"/>
            <p:cNvSpPr/>
            <p:nvPr/>
          </p:nvSpPr>
          <p:spPr bwMode="auto">
            <a:xfrm>
              <a:off x="8486776" y="3816350"/>
              <a:ext cx="454025" cy="57150"/>
            </a:xfrm>
            <a:custGeom>
              <a:avLst/>
              <a:gdLst>
                <a:gd name="T0" fmla="*/ 0 w 286"/>
                <a:gd name="T1" fmla="*/ 33 h 36"/>
                <a:gd name="T2" fmla="*/ 0 w 286"/>
                <a:gd name="T3" fmla="*/ 0 h 36"/>
                <a:gd name="T4" fmla="*/ 286 w 286"/>
                <a:gd name="T5" fmla="*/ 4 h 36"/>
                <a:gd name="T6" fmla="*/ 286 w 286"/>
                <a:gd name="T7" fmla="*/ 36 h 36"/>
                <a:gd name="T8" fmla="*/ 0 w 286"/>
                <a:gd name="T9" fmla="*/ 33 h 36"/>
              </a:gdLst>
              <a:ahLst/>
              <a:cxnLst>
                <a:cxn ang="0">
                  <a:pos x="T0" y="T1"/>
                </a:cxn>
                <a:cxn ang="0">
                  <a:pos x="T2" y="T3"/>
                </a:cxn>
                <a:cxn ang="0">
                  <a:pos x="T4" y="T5"/>
                </a:cxn>
                <a:cxn ang="0">
                  <a:pos x="T6" y="T7"/>
                </a:cxn>
                <a:cxn ang="0">
                  <a:pos x="T8" y="T9"/>
                </a:cxn>
              </a:cxnLst>
              <a:rect l="0" t="0" r="r" b="b"/>
              <a:pathLst>
                <a:path w="286" h="36">
                  <a:moveTo>
                    <a:pt x="0" y="33"/>
                  </a:moveTo>
                  <a:lnTo>
                    <a:pt x="0" y="0"/>
                  </a:lnTo>
                  <a:lnTo>
                    <a:pt x="286" y="4"/>
                  </a:lnTo>
                  <a:lnTo>
                    <a:pt x="286" y="36"/>
                  </a:lnTo>
                  <a:lnTo>
                    <a:pt x="0" y="33"/>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1" name="íšľïḍè"/>
            <p:cNvSpPr/>
            <p:nvPr/>
          </p:nvSpPr>
          <p:spPr bwMode="auto">
            <a:xfrm>
              <a:off x="8502651" y="3708400"/>
              <a:ext cx="420688" cy="271463"/>
            </a:xfrm>
            <a:custGeom>
              <a:avLst/>
              <a:gdLst>
                <a:gd name="T0" fmla="*/ 0 w 265"/>
                <a:gd name="T1" fmla="*/ 28 h 171"/>
                <a:gd name="T2" fmla="*/ 17 w 265"/>
                <a:gd name="T3" fmla="*/ 0 h 171"/>
                <a:gd name="T4" fmla="*/ 265 w 265"/>
                <a:gd name="T5" fmla="*/ 143 h 171"/>
                <a:gd name="T6" fmla="*/ 248 w 265"/>
                <a:gd name="T7" fmla="*/ 171 h 171"/>
                <a:gd name="T8" fmla="*/ 0 w 265"/>
                <a:gd name="T9" fmla="*/ 28 h 171"/>
              </a:gdLst>
              <a:ahLst/>
              <a:cxnLst>
                <a:cxn ang="0">
                  <a:pos x="T0" y="T1"/>
                </a:cxn>
                <a:cxn ang="0">
                  <a:pos x="T2" y="T3"/>
                </a:cxn>
                <a:cxn ang="0">
                  <a:pos x="T4" y="T5"/>
                </a:cxn>
                <a:cxn ang="0">
                  <a:pos x="T6" y="T7"/>
                </a:cxn>
                <a:cxn ang="0">
                  <a:pos x="T8" y="T9"/>
                </a:cxn>
              </a:cxnLst>
              <a:rect l="0" t="0" r="r" b="b"/>
              <a:pathLst>
                <a:path w="265" h="171">
                  <a:moveTo>
                    <a:pt x="0" y="28"/>
                  </a:moveTo>
                  <a:lnTo>
                    <a:pt x="17" y="0"/>
                  </a:lnTo>
                  <a:lnTo>
                    <a:pt x="265" y="143"/>
                  </a:lnTo>
                  <a:lnTo>
                    <a:pt x="248" y="171"/>
                  </a:lnTo>
                  <a:lnTo>
                    <a:pt x="0" y="28"/>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2" name="iŝḻïḑé"/>
            <p:cNvSpPr/>
            <p:nvPr/>
          </p:nvSpPr>
          <p:spPr bwMode="auto">
            <a:xfrm>
              <a:off x="8574088" y="3635375"/>
              <a:ext cx="277813" cy="417513"/>
            </a:xfrm>
            <a:custGeom>
              <a:avLst/>
              <a:gdLst>
                <a:gd name="T0" fmla="*/ 0 w 175"/>
                <a:gd name="T1" fmla="*/ 17 h 263"/>
                <a:gd name="T2" fmla="*/ 29 w 175"/>
                <a:gd name="T3" fmla="*/ 0 h 263"/>
                <a:gd name="T4" fmla="*/ 175 w 175"/>
                <a:gd name="T5" fmla="*/ 246 h 263"/>
                <a:gd name="T6" fmla="*/ 147 w 175"/>
                <a:gd name="T7" fmla="*/ 263 h 263"/>
                <a:gd name="T8" fmla="*/ 0 w 175"/>
                <a:gd name="T9" fmla="*/ 17 h 263"/>
              </a:gdLst>
              <a:ahLst/>
              <a:cxnLst>
                <a:cxn ang="0">
                  <a:pos x="T0" y="T1"/>
                </a:cxn>
                <a:cxn ang="0">
                  <a:pos x="T2" y="T3"/>
                </a:cxn>
                <a:cxn ang="0">
                  <a:pos x="T4" y="T5"/>
                </a:cxn>
                <a:cxn ang="0">
                  <a:pos x="T6" y="T7"/>
                </a:cxn>
                <a:cxn ang="0">
                  <a:pos x="T8" y="T9"/>
                </a:cxn>
              </a:cxnLst>
              <a:rect l="0" t="0" r="r" b="b"/>
              <a:pathLst>
                <a:path w="175" h="263">
                  <a:moveTo>
                    <a:pt x="0" y="17"/>
                  </a:moveTo>
                  <a:lnTo>
                    <a:pt x="29" y="0"/>
                  </a:lnTo>
                  <a:lnTo>
                    <a:pt x="175" y="246"/>
                  </a:lnTo>
                  <a:lnTo>
                    <a:pt x="147" y="263"/>
                  </a:lnTo>
                  <a:lnTo>
                    <a:pt x="0" y="17"/>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3" name="îSḻïḍe"/>
            <p:cNvSpPr/>
            <p:nvPr/>
          </p:nvSpPr>
          <p:spPr bwMode="auto">
            <a:xfrm>
              <a:off x="8680451" y="3617913"/>
              <a:ext cx="65088" cy="455613"/>
            </a:xfrm>
            <a:custGeom>
              <a:avLst/>
              <a:gdLst>
                <a:gd name="T0" fmla="*/ 0 w 41"/>
                <a:gd name="T1" fmla="*/ 0 h 287"/>
                <a:gd name="T2" fmla="*/ 34 w 41"/>
                <a:gd name="T3" fmla="*/ 0 h 287"/>
                <a:gd name="T4" fmla="*/ 41 w 41"/>
                <a:gd name="T5" fmla="*/ 285 h 287"/>
                <a:gd name="T6" fmla="*/ 9 w 41"/>
                <a:gd name="T7" fmla="*/ 287 h 287"/>
                <a:gd name="T8" fmla="*/ 0 w 41"/>
                <a:gd name="T9" fmla="*/ 0 h 287"/>
              </a:gdLst>
              <a:ahLst/>
              <a:cxnLst>
                <a:cxn ang="0">
                  <a:pos x="T0" y="T1"/>
                </a:cxn>
                <a:cxn ang="0">
                  <a:pos x="T2" y="T3"/>
                </a:cxn>
                <a:cxn ang="0">
                  <a:pos x="T4" y="T5"/>
                </a:cxn>
                <a:cxn ang="0">
                  <a:pos x="T6" y="T7"/>
                </a:cxn>
                <a:cxn ang="0">
                  <a:pos x="T8" y="T9"/>
                </a:cxn>
              </a:cxnLst>
              <a:rect l="0" t="0" r="r" b="b"/>
              <a:pathLst>
                <a:path w="41" h="287">
                  <a:moveTo>
                    <a:pt x="0" y="0"/>
                  </a:moveTo>
                  <a:lnTo>
                    <a:pt x="34" y="0"/>
                  </a:lnTo>
                  <a:lnTo>
                    <a:pt x="41" y="285"/>
                  </a:lnTo>
                  <a:lnTo>
                    <a:pt x="9" y="287"/>
                  </a:lnTo>
                  <a:lnTo>
                    <a:pt x="0" y="0"/>
                  </a:ln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4" name="ïşḷiḍè"/>
            <p:cNvSpPr/>
            <p:nvPr/>
          </p:nvSpPr>
          <p:spPr bwMode="auto">
            <a:xfrm>
              <a:off x="8624888" y="3756025"/>
              <a:ext cx="177800" cy="177800"/>
            </a:xfrm>
            <a:custGeom>
              <a:avLst/>
              <a:gdLst>
                <a:gd name="T0" fmla="*/ 69 w 80"/>
                <a:gd name="T1" fmla="*/ 59 h 80"/>
                <a:gd name="T2" fmla="*/ 21 w 80"/>
                <a:gd name="T3" fmla="*/ 70 h 80"/>
                <a:gd name="T4" fmla="*/ 10 w 80"/>
                <a:gd name="T5" fmla="*/ 22 h 80"/>
                <a:gd name="T6" fmla="*/ 58 w 80"/>
                <a:gd name="T7" fmla="*/ 11 h 80"/>
                <a:gd name="T8" fmla="*/ 69 w 80"/>
                <a:gd name="T9" fmla="*/ 59 h 80"/>
              </a:gdLst>
              <a:ahLst/>
              <a:cxnLst>
                <a:cxn ang="0">
                  <a:pos x="T0" y="T1"/>
                </a:cxn>
                <a:cxn ang="0">
                  <a:pos x="T2" y="T3"/>
                </a:cxn>
                <a:cxn ang="0">
                  <a:pos x="T4" y="T5"/>
                </a:cxn>
                <a:cxn ang="0">
                  <a:pos x="T6" y="T7"/>
                </a:cxn>
                <a:cxn ang="0">
                  <a:pos x="T8" y="T9"/>
                </a:cxn>
              </a:cxnLst>
              <a:rect l="0" t="0" r="r" b="b"/>
              <a:pathLst>
                <a:path w="80" h="80">
                  <a:moveTo>
                    <a:pt x="69" y="59"/>
                  </a:moveTo>
                  <a:cubicBezTo>
                    <a:pt x="59" y="75"/>
                    <a:pt x="37" y="80"/>
                    <a:pt x="21" y="70"/>
                  </a:cubicBezTo>
                  <a:cubicBezTo>
                    <a:pt x="5" y="59"/>
                    <a:pt x="0" y="38"/>
                    <a:pt x="10" y="22"/>
                  </a:cubicBezTo>
                  <a:cubicBezTo>
                    <a:pt x="21" y="5"/>
                    <a:pt x="42" y="0"/>
                    <a:pt x="58" y="11"/>
                  </a:cubicBezTo>
                  <a:cubicBezTo>
                    <a:pt x="75" y="21"/>
                    <a:pt x="80" y="42"/>
                    <a:pt x="69" y="59"/>
                  </a:cubicBezTo>
                  <a:close/>
                </a:path>
              </a:pathLst>
            </a:custGeom>
            <a:solidFill>
              <a:srgbClr val="E4CAE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5" name="í$1ïďè"/>
            <p:cNvSpPr/>
            <p:nvPr/>
          </p:nvSpPr>
          <p:spPr bwMode="auto">
            <a:xfrm>
              <a:off x="8575676" y="3694113"/>
              <a:ext cx="288925" cy="284163"/>
            </a:xfrm>
            <a:custGeom>
              <a:avLst/>
              <a:gdLst>
                <a:gd name="T0" fmla="*/ 62 w 130"/>
                <a:gd name="T1" fmla="*/ 128 h 128"/>
                <a:gd name="T2" fmla="*/ 30 w 130"/>
                <a:gd name="T3" fmla="*/ 119 h 128"/>
                <a:gd name="T4" fmla="*/ 3 w 130"/>
                <a:gd name="T5" fmla="*/ 81 h 128"/>
                <a:gd name="T6" fmla="*/ 11 w 130"/>
                <a:gd name="T7" fmla="*/ 36 h 128"/>
                <a:gd name="T8" fmla="*/ 94 w 130"/>
                <a:gd name="T9" fmla="*/ 17 h 128"/>
                <a:gd name="T10" fmla="*/ 113 w 130"/>
                <a:gd name="T11" fmla="*/ 100 h 128"/>
                <a:gd name="T12" fmla="*/ 75 w 130"/>
                <a:gd name="T13" fmla="*/ 127 h 128"/>
                <a:gd name="T14" fmla="*/ 62 w 130"/>
                <a:gd name="T15" fmla="*/ 128 h 128"/>
                <a:gd name="T16" fmla="*/ 62 w 130"/>
                <a:gd name="T17" fmla="*/ 12 h 128"/>
                <a:gd name="T18" fmla="*/ 14 w 130"/>
                <a:gd name="T19" fmla="*/ 38 h 128"/>
                <a:gd name="T20" fmla="*/ 7 w 130"/>
                <a:gd name="T21" fmla="*/ 80 h 128"/>
                <a:gd name="T22" fmla="*/ 32 w 130"/>
                <a:gd name="T23" fmla="*/ 116 h 128"/>
                <a:gd name="T24" fmla="*/ 74 w 130"/>
                <a:gd name="T25" fmla="*/ 123 h 128"/>
                <a:gd name="T26" fmla="*/ 109 w 130"/>
                <a:gd name="T27" fmla="*/ 98 h 128"/>
                <a:gd name="T28" fmla="*/ 92 w 130"/>
                <a:gd name="T29" fmla="*/ 21 h 128"/>
                <a:gd name="T30" fmla="*/ 62 w 130"/>
                <a:gd name="T31" fmla="*/ 1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0" h="128">
                  <a:moveTo>
                    <a:pt x="62" y="128"/>
                  </a:moveTo>
                  <a:cubicBezTo>
                    <a:pt x="50" y="128"/>
                    <a:pt x="39" y="125"/>
                    <a:pt x="30" y="119"/>
                  </a:cubicBezTo>
                  <a:cubicBezTo>
                    <a:pt x="16" y="110"/>
                    <a:pt x="7" y="97"/>
                    <a:pt x="3" y="81"/>
                  </a:cubicBezTo>
                  <a:cubicBezTo>
                    <a:pt x="0" y="66"/>
                    <a:pt x="2" y="50"/>
                    <a:pt x="11" y="36"/>
                  </a:cubicBezTo>
                  <a:cubicBezTo>
                    <a:pt x="29" y="8"/>
                    <a:pt x="66" y="0"/>
                    <a:pt x="94" y="17"/>
                  </a:cubicBezTo>
                  <a:cubicBezTo>
                    <a:pt x="122" y="35"/>
                    <a:pt x="130" y="72"/>
                    <a:pt x="113" y="100"/>
                  </a:cubicBezTo>
                  <a:cubicBezTo>
                    <a:pt x="104" y="114"/>
                    <a:pt x="91" y="123"/>
                    <a:pt x="75" y="127"/>
                  </a:cubicBezTo>
                  <a:cubicBezTo>
                    <a:pt x="71" y="128"/>
                    <a:pt x="66" y="128"/>
                    <a:pt x="62" y="128"/>
                  </a:cubicBezTo>
                  <a:close/>
                  <a:moveTo>
                    <a:pt x="62" y="12"/>
                  </a:moveTo>
                  <a:cubicBezTo>
                    <a:pt x="43" y="12"/>
                    <a:pt x="25" y="21"/>
                    <a:pt x="14" y="38"/>
                  </a:cubicBezTo>
                  <a:cubicBezTo>
                    <a:pt x="6" y="51"/>
                    <a:pt x="4" y="66"/>
                    <a:pt x="7" y="80"/>
                  </a:cubicBezTo>
                  <a:cubicBezTo>
                    <a:pt x="10" y="95"/>
                    <a:pt x="19" y="108"/>
                    <a:pt x="32" y="116"/>
                  </a:cubicBezTo>
                  <a:cubicBezTo>
                    <a:pt x="45" y="123"/>
                    <a:pt x="60" y="126"/>
                    <a:pt x="74" y="123"/>
                  </a:cubicBezTo>
                  <a:cubicBezTo>
                    <a:pt x="89" y="119"/>
                    <a:pt x="101" y="111"/>
                    <a:pt x="109" y="98"/>
                  </a:cubicBezTo>
                  <a:cubicBezTo>
                    <a:pt x="126" y="72"/>
                    <a:pt x="118" y="37"/>
                    <a:pt x="92" y="21"/>
                  </a:cubicBezTo>
                  <a:cubicBezTo>
                    <a:pt x="82" y="15"/>
                    <a:pt x="72" y="12"/>
                    <a:pt x="62" y="1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6" name="ïšḻïďe"/>
            <p:cNvSpPr/>
            <p:nvPr/>
          </p:nvSpPr>
          <p:spPr bwMode="auto">
            <a:xfrm>
              <a:off x="8448676" y="3290888"/>
              <a:ext cx="269875" cy="271463"/>
            </a:xfrm>
            <a:custGeom>
              <a:avLst/>
              <a:gdLst>
                <a:gd name="T0" fmla="*/ 108 w 121"/>
                <a:gd name="T1" fmla="*/ 86 h 122"/>
                <a:gd name="T2" fmla="*/ 35 w 121"/>
                <a:gd name="T3" fmla="*/ 108 h 122"/>
                <a:gd name="T4" fmla="*/ 14 w 121"/>
                <a:gd name="T5" fmla="*/ 36 h 122"/>
                <a:gd name="T6" fmla="*/ 86 w 121"/>
                <a:gd name="T7" fmla="*/ 14 h 122"/>
                <a:gd name="T8" fmla="*/ 108 w 121"/>
                <a:gd name="T9" fmla="*/ 86 h 122"/>
              </a:gdLst>
              <a:ahLst/>
              <a:cxnLst>
                <a:cxn ang="0">
                  <a:pos x="T0" y="T1"/>
                </a:cxn>
                <a:cxn ang="0">
                  <a:pos x="T2" y="T3"/>
                </a:cxn>
                <a:cxn ang="0">
                  <a:pos x="T4" y="T5"/>
                </a:cxn>
                <a:cxn ang="0">
                  <a:pos x="T6" y="T7"/>
                </a:cxn>
                <a:cxn ang="0">
                  <a:pos x="T8" y="T9"/>
                </a:cxn>
              </a:cxnLst>
              <a:rect l="0" t="0" r="r" b="b"/>
              <a:pathLst>
                <a:path w="121" h="122">
                  <a:moveTo>
                    <a:pt x="108" y="86"/>
                  </a:moveTo>
                  <a:cubicBezTo>
                    <a:pt x="94" y="112"/>
                    <a:pt x="61" y="122"/>
                    <a:pt x="35" y="108"/>
                  </a:cubicBezTo>
                  <a:cubicBezTo>
                    <a:pt x="10" y="94"/>
                    <a:pt x="0" y="62"/>
                    <a:pt x="14" y="36"/>
                  </a:cubicBezTo>
                  <a:cubicBezTo>
                    <a:pt x="27" y="10"/>
                    <a:pt x="60" y="0"/>
                    <a:pt x="86" y="14"/>
                  </a:cubicBezTo>
                  <a:cubicBezTo>
                    <a:pt x="112" y="28"/>
                    <a:pt x="121" y="60"/>
                    <a:pt x="108" y="86"/>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7" name="îṩľïḑe"/>
            <p:cNvSpPr/>
            <p:nvPr/>
          </p:nvSpPr>
          <p:spPr bwMode="auto">
            <a:xfrm>
              <a:off x="8496301" y="3282950"/>
              <a:ext cx="176213" cy="288925"/>
            </a:xfrm>
            <a:custGeom>
              <a:avLst/>
              <a:gdLst>
                <a:gd name="T0" fmla="*/ 20 w 111"/>
                <a:gd name="T1" fmla="*/ 182 h 182"/>
                <a:gd name="T2" fmla="*/ 0 w 111"/>
                <a:gd name="T3" fmla="*/ 172 h 182"/>
                <a:gd name="T4" fmla="*/ 91 w 111"/>
                <a:gd name="T5" fmla="*/ 0 h 182"/>
                <a:gd name="T6" fmla="*/ 111 w 111"/>
                <a:gd name="T7" fmla="*/ 11 h 182"/>
                <a:gd name="T8" fmla="*/ 20 w 111"/>
                <a:gd name="T9" fmla="*/ 182 h 182"/>
              </a:gdLst>
              <a:ahLst/>
              <a:cxnLst>
                <a:cxn ang="0">
                  <a:pos x="T0" y="T1"/>
                </a:cxn>
                <a:cxn ang="0">
                  <a:pos x="T2" y="T3"/>
                </a:cxn>
                <a:cxn ang="0">
                  <a:pos x="T4" y="T5"/>
                </a:cxn>
                <a:cxn ang="0">
                  <a:pos x="T6" y="T7"/>
                </a:cxn>
                <a:cxn ang="0">
                  <a:pos x="T8" y="T9"/>
                </a:cxn>
              </a:cxnLst>
              <a:rect l="0" t="0" r="r" b="b"/>
              <a:pathLst>
                <a:path w="111" h="182">
                  <a:moveTo>
                    <a:pt x="20" y="182"/>
                  </a:moveTo>
                  <a:lnTo>
                    <a:pt x="0" y="172"/>
                  </a:lnTo>
                  <a:lnTo>
                    <a:pt x="91" y="0"/>
                  </a:lnTo>
                  <a:lnTo>
                    <a:pt x="111" y="11"/>
                  </a:lnTo>
                  <a:lnTo>
                    <a:pt x="20" y="182"/>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8" name="îṡḷiḓé"/>
            <p:cNvSpPr/>
            <p:nvPr/>
          </p:nvSpPr>
          <p:spPr bwMode="auto">
            <a:xfrm>
              <a:off x="8445501" y="3328988"/>
              <a:ext cx="277813" cy="195263"/>
            </a:xfrm>
            <a:custGeom>
              <a:avLst/>
              <a:gdLst>
                <a:gd name="T0" fmla="*/ 11 w 175"/>
                <a:gd name="T1" fmla="*/ 123 h 123"/>
                <a:gd name="T2" fmla="*/ 0 w 175"/>
                <a:gd name="T3" fmla="*/ 105 h 123"/>
                <a:gd name="T4" fmla="*/ 164 w 175"/>
                <a:gd name="T5" fmla="*/ 0 h 123"/>
                <a:gd name="T6" fmla="*/ 175 w 175"/>
                <a:gd name="T7" fmla="*/ 18 h 123"/>
                <a:gd name="T8" fmla="*/ 11 w 175"/>
                <a:gd name="T9" fmla="*/ 123 h 123"/>
              </a:gdLst>
              <a:ahLst/>
              <a:cxnLst>
                <a:cxn ang="0">
                  <a:pos x="T0" y="T1"/>
                </a:cxn>
                <a:cxn ang="0">
                  <a:pos x="T2" y="T3"/>
                </a:cxn>
                <a:cxn ang="0">
                  <a:pos x="T4" y="T5"/>
                </a:cxn>
                <a:cxn ang="0">
                  <a:pos x="T6" y="T7"/>
                </a:cxn>
                <a:cxn ang="0">
                  <a:pos x="T8" y="T9"/>
                </a:cxn>
              </a:cxnLst>
              <a:rect l="0" t="0" r="r" b="b"/>
              <a:pathLst>
                <a:path w="175" h="123">
                  <a:moveTo>
                    <a:pt x="11" y="123"/>
                  </a:moveTo>
                  <a:lnTo>
                    <a:pt x="0" y="105"/>
                  </a:lnTo>
                  <a:lnTo>
                    <a:pt x="164" y="0"/>
                  </a:lnTo>
                  <a:lnTo>
                    <a:pt x="175" y="18"/>
                  </a:lnTo>
                  <a:lnTo>
                    <a:pt x="11" y="123"/>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39" name="isḻîḑè"/>
            <p:cNvSpPr/>
            <p:nvPr/>
          </p:nvSpPr>
          <p:spPr bwMode="auto">
            <a:xfrm>
              <a:off x="8429626" y="3400425"/>
              <a:ext cx="311150" cy="52388"/>
            </a:xfrm>
            <a:custGeom>
              <a:avLst/>
              <a:gdLst>
                <a:gd name="T0" fmla="*/ 1 w 196"/>
                <a:gd name="T1" fmla="*/ 33 h 33"/>
                <a:gd name="T2" fmla="*/ 0 w 196"/>
                <a:gd name="T3" fmla="*/ 11 h 33"/>
                <a:gd name="T4" fmla="*/ 195 w 196"/>
                <a:gd name="T5" fmla="*/ 0 h 33"/>
                <a:gd name="T6" fmla="*/ 196 w 196"/>
                <a:gd name="T7" fmla="*/ 22 h 33"/>
                <a:gd name="T8" fmla="*/ 1 w 196"/>
                <a:gd name="T9" fmla="*/ 33 h 33"/>
              </a:gdLst>
              <a:ahLst/>
              <a:cxnLst>
                <a:cxn ang="0">
                  <a:pos x="T0" y="T1"/>
                </a:cxn>
                <a:cxn ang="0">
                  <a:pos x="T2" y="T3"/>
                </a:cxn>
                <a:cxn ang="0">
                  <a:pos x="T4" y="T5"/>
                </a:cxn>
                <a:cxn ang="0">
                  <a:pos x="T6" y="T7"/>
                </a:cxn>
                <a:cxn ang="0">
                  <a:pos x="T8" y="T9"/>
                </a:cxn>
              </a:cxnLst>
              <a:rect l="0" t="0" r="r" b="b"/>
              <a:pathLst>
                <a:path w="196" h="33">
                  <a:moveTo>
                    <a:pt x="1" y="33"/>
                  </a:moveTo>
                  <a:lnTo>
                    <a:pt x="0" y="11"/>
                  </a:lnTo>
                  <a:lnTo>
                    <a:pt x="195" y="0"/>
                  </a:lnTo>
                  <a:lnTo>
                    <a:pt x="196" y="22"/>
                  </a:lnTo>
                  <a:lnTo>
                    <a:pt x="1" y="33"/>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0" name="î$ľiḑe"/>
            <p:cNvSpPr/>
            <p:nvPr/>
          </p:nvSpPr>
          <p:spPr bwMode="auto">
            <a:xfrm>
              <a:off x="8435976" y="3344863"/>
              <a:ext cx="295275" cy="166688"/>
            </a:xfrm>
            <a:custGeom>
              <a:avLst/>
              <a:gdLst>
                <a:gd name="T0" fmla="*/ 0 w 186"/>
                <a:gd name="T1" fmla="*/ 19 h 105"/>
                <a:gd name="T2" fmla="*/ 10 w 186"/>
                <a:gd name="T3" fmla="*/ 0 h 105"/>
                <a:gd name="T4" fmla="*/ 186 w 186"/>
                <a:gd name="T5" fmla="*/ 84 h 105"/>
                <a:gd name="T6" fmla="*/ 177 w 186"/>
                <a:gd name="T7" fmla="*/ 105 h 105"/>
                <a:gd name="T8" fmla="*/ 0 w 186"/>
                <a:gd name="T9" fmla="*/ 19 h 105"/>
              </a:gdLst>
              <a:ahLst/>
              <a:cxnLst>
                <a:cxn ang="0">
                  <a:pos x="T0" y="T1"/>
                </a:cxn>
                <a:cxn ang="0">
                  <a:pos x="T2" y="T3"/>
                </a:cxn>
                <a:cxn ang="0">
                  <a:pos x="T4" y="T5"/>
                </a:cxn>
                <a:cxn ang="0">
                  <a:pos x="T6" y="T7"/>
                </a:cxn>
                <a:cxn ang="0">
                  <a:pos x="T8" y="T9"/>
                </a:cxn>
              </a:cxnLst>
              <a:rect l="0" t="0" r="r" b="b"/>
              <a:pathLst>
                <a:path w="186" h="105">
                  <a:moveTo>
                    <a:pt x="0" y="19"/>
                  </a:moveTo>
                  <a:lnTo>
                    <a:pt x="10" y="0"/>
                  </a:lnTo>
                  <a:lnTo>
                    <a:pt x="186" y="84"/>
                  </a:lnTo>
                  <a:lnTo>
                    <a:pt x="177" y="105"/>
                  </a:lnTo>
                  <a:lnTo>
                    <a:pt x="0" y="19"/>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1" name="íSḷîďé"/>
            <p:cNvSpPr/>
            <p:nvPr/>
          </p:nvSpPr>
          <p:spPr bwMode="auto">
            <a:xfrm>
              <a:off x="8480426" y="3290888"/>
              <a:ext cx="206375" cy="273050"/>
            </a:xfrm>
            <a:custGeom>
              <a:avLst/>
              <a:gdLst>
                <a:gd name="T0" fmla="*/ 0 w 130"/>
                <a:gd name="T1" fmla="*/ 13 h 172"/>
                <a:gd name="T2" fmla="*/ 18 w 130"/>
                <a:gd name="T3" fmla="*/ 0 h 172"/>
                <a:gd name="T4" fmla="*/ 130 w 130"/>
                <a:gd name="T5" fmla="*/ 160 h 172"/>
                <a:gd name="T6" fmla="*/ 112 w 130"/>
                <a:gd name="T7" fmla="*/ 172 h 172"/>
                <a:gd name="T8" fmla="*/ 0 w 130"/>
                <a:gd name="T9" fmla="*/ 13 h 172"/>
              </a:gdLst>
              <a:ahLst/>
              <a:cxnLst>
                <a:cxn ang="0">
                  <a:pos x="T0" y="T1"/>
                </a:cxn>
                <a:cxn ang="0">
                  <a:pos x="T2" y="T3"/>
                </a:cxn>
                <a:cxn ang="0">
                  <a:pos x="T4" y="T5"/>
                </a:cxn>
                <a:cxn ang="0">
                  <a:pos x="T6" y="T7"/>
                </a:cxn>
                <a:cxn ang="0">
                  <a:pos x="T8" y="T9"/>
                </a:cxn>
              </a:cxnLst>
              <a:rect l="0" t="0" r="r" b="b"/>
              <a:pathLst>
                <a:path w="130" h="172">
                  <a:moveTo>
                    <a:pt x="0" y="13"/>
                  </a:moveTo>
                  <a:lnTo>
                    <a:pt x="18" y="0"/>
                  </a:lnTo>
                  <a:lnTo>
                    <a:pt x="130" y="160"/>
                  </a:lnTo>
                  <a:lnTo>
                    <a:pt x="112" y="172"/>
                  </a:lnTo>
                  <a:lnTo>
                    <a:pt x="0" y="13"/>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2" name="îš1ïḋê"/>
            <p:cNvSpPr/>
            <p:nvPr/>
          </p:nvSpPr>
          <p:spPr bwMode="auto">
            <a:xfrm>
              <a:off x="8551863" y="3271838"/>
              <a:ext cx="66675" cy="311150"/>
            </a:xfrm>
            <a:custGeom>
              <a:avLst/>
              <a:gdLst>
                <a:gd name="T0" fmla="*/ 0 w 42"/>
                <a:gd name="T1" fmla="*/ 2 h 196"/>
                <a:gd name="T2" fmla="*/ 22 w 42"/>
                <a:gd name="T3" fmla="*/ 0 h 196"/>
                <a:gd name="T4" fmla="*/ 42 w 42"/>
                <a:gd name="T5" fmla="*/ 194 h 196"/>
                <a:gd name="T6" fmla="*/ 20 w 42"/>
                <a:gd name="T7" fmla="*/ 196 h 196"/>
                <a:gd name="T8" fmla="*/ 0 w 42"/>
                <a:gd name="T9" fmla="*/ 2 h 196"/>
              </a:gdLst>
              <a:ahLst/>
              <a:cxnLst>
                <a:cxn ang="0">
                  <a:pos x="T0" y="T1"/>
                </a:cxn>
                <a:cxn ang="0">
                  <a:pos x="T2" y="T3"/>
                </a:cxn>
                <a:cxn ang="0">
                  <a:pos x="T4" y="T5"/>
                </a:cxn>
                <a:cxn ang="0">
                  <a:pos x="T6" y="T7"/>
                </a:cxn>
                <a:cxn ang="0">
                  <a:pos x="T8" y="T9"/>
                </a:cxn>
              </a:cxnLst>
              <a:rect l="0" t="0" r="r" b="b"/>
              <a:pathLst>
                <a:path w="42" h="196">
                  <a:moveTo>
                    <a:pt x="0" y="2"/>
                  </a:moveTo>
                  <a:lnTo>
                    <a:pt x="22" y="0"/>
                  </a:lnTo>
                  <a:lnTo>
                    <a:pt x="42" y="194"/>
                  </a:lnTo>
                  <a:lnTo>
                    <a:pt x="20" y="196"/>
                  </a:lnTo>
                  <a:lnTo>
                    <a:pt x="0" y="2"/>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3" name="ïṧlîḑe"/>
            <p:cNvSpPr/>
            <p:nvPr/>
          </p:nvSpPr>
          <p:spPr bwMode="auto">
            <a:xfrm>
              <a:off x="8502651" y="3344863"/>
              <a:ext cx="161925" cy="163513"/>
            </a:xfrm>
            <a:custGeom>
              <a:avLst/>
              <a:gdLst>
                <a:gd name="T0" fmla="*/ 65 w 73"/>
                <a:gd name="T1" fmla="*/ 52 h 74"/>
                <a:gd name="T2" fmla="*/ 21 w 73"/>
                <a:gd name="T3" fmla="*/ 66 h 74"/>
                <a:gd name="T4" fmla="*/ 8 w 73"/>
                <a:gd name="T5" fmla="*/ 22 h 74"/>
                <a:gd name="T6" fmla="*/ 52 w 73"/>
                <a:gd name="T7" fmla="*/ 9 h 74"/>
                <a:gd name="T8" fmla="*/ 65 w 73"/>
                <a:gd name="T9" fmla="*/ 52 h 74"/>
              </a:gdLst>
              <a:ahLst/>
              <a:cxnLst>
                <a:cxn ang="0">
                  <a:pos x="T0" y="T1"/>
                </a:cxn>
                <a:cxn ang="0">
                  <a:pos x="T2" y="T3"/>
                </a:cxn>
                <a:cxn ang="0">
                  <a:pos x="T4" y="T5"/>
                </a:cxn>
                <a:cxn ang="0">
                  <a:pos x="T6" y="T7"/>
                </a:cxn>
                <a:cxn ang="0">
                  <a:pos x="T8" y="T9"/>
                </a:cxn>
              </a:cxnLst>
              <a:rect l="0" t="0" r="r" b="b"/>
              <a:pathLst>
                <a:path w="73" h="74">
                  <a:moveTo>
                    <a:pt x="65" y="52"/>
                  </a:moveTo>
                  <a:cubicBezTo>
                    <a:pt x="57" y="68"/>
                    <a:pt x="37" y="74"/>
                    <a:pt x="21" y="66"/>
                  </a:cubicBezTo>
                  <a:cubicBezTo>
                    <a:pt x="6" y="57"/>
                    <a:pt x="0" y="38"/>
                    <a:pt x="8" y="22"/>
                  </a:cubicBezTo>
                  <a:cubicBezTo>
                    <a:pt x="17" y="6"/>
                    <a:pt x="36" y="0"/>
                    <a:pt x="52" y="9"/>
                  </a:cubicBezTo>
                  <a:cubicBezTo>
                    <a:pt x="67" y="17"/>
                    <a:pt x="73" y="37"/>
                    <a:pt x="65" y="52"/>
                  </a:cubicBezTo>
                  <a:close/>
                </a:path>
              </a:pathLst>
            </a:custGeom>
            <a:solidFill>
              <a:srgbClr val="E4CAEA"/>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4" name="îṩľîḓê"/>
            <p:cNvSpPr/>
            <p:nvPr/>
          </p:nvSpPr>
          <p:spPr bwMode="auto">
            <a:xfrm>
              <a:off x="5343526" y="2290763"/>
              <a:ext cx="566738" cy="955675"/>
            </a:xfrm>
            <a:custGeom>
              <a:avLst/>
              <a:gdLst>
                <a:gd name="T0" fmla="*/ 31 w 255"/>
                <a:gd name="T1" fmla="*/ 16 h 430"/>
                <a:gd name="T2" fmla="*/ 86 w 255"/>
                <a:gd name="T3" fmla="*/ 56 h 430"/>
                <a:gd name="T4" fmla="*/ 131 w 255"/>
                <a:gd name="T5" fmla="*/ 179 h 430"/>
                <a:gd name="T6" fmla="*/ 163 w 255"/>
                <a:gd name="T7" fmla="*/ 225 h 430"/>
                <a:gd name="T8" fmla="*/ 204 w 255"/>
                <a:gd name="T9" fmla="*/ 394 h 430"/>
                <a:gd name="T10" fmla="*/ 83 w 255"/>
                <a:gd name="T11" fmla="*/ 212 h 430"/>
                <a:gd name="T12" fmla="*/ 0 w 255"/>
                <a:gd name="T13" fmla="*/ 89 h 430"/>
                <a:gd name="T14" fmla="*/ 31 w 255"/>
                <a:gd name="T15" fmla="*/ 16 h 4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5" h="430">
                  <a:moveTo>
                    <a:pt x="31" y="16"/>
                  </a:moveTo>
                  <a:cubicBezTo>
                    <a:pt x="31" y="16"/>
                    <a:pt x="59" y="4"/>
                    <a:pt x="86" y="56"/>
                  </a:cubicBezTo>
                  <a:cubicBezTo>
                    <a:pt x="112" y="109"/>
                    <a:pt x="121" y="160"/>
                    <a:pt x="131" y="179"/>
                  </a:cubicBezTo>
                  <a:cubicBezTo>
                    <a:pt x="138" y="194"/>
                    <a:pt x="146" y="210"/>
                    <a:pt x="163" y="225"/>
                  </a:cubicBezTo>
                  <a:cubicBezTo>
                    <a:pt x="194" y="253"/>
                    <a:pt x="255" y="368"/>
                    <a:pt x="204" y="394"/>
                  </a:cubicBezTo>
                  <a:cubicBezTo>
                    <a:pt x="136" y="430"/>
                    <a:pt x="94" y="232"/>
                    <a:pt x="83" y="212"/>
                  </a:cubicBezTo>
                  <a:cubicBezTo>
                    <a:pt x="0" y="89"/>
                    <a:pt x="0" y="89"/>
                    <a:pt x="0" y="89"/>
                  </a:cubicBezTo>
                  <a:cubicBezTo>
                    <a:pt x="0" y="89"/>
                    <a:pt x="6" y="0"/>
                    <a:pt x="31" y="16"/>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5" name="íślîdé"/>
            <p:cNvSpPr/>
            <p:nvPr/>
          </p:nvSpPr>
          <p:spPr bwMode="auto">
            <a:xfrm>
              <a:off x="5292726" y="2501900"/>
              <a:ext cx="279400" cy="315913"/>
            </a:xfrm>
            <a:custGeom>
              <a:avLst/>
              <a:gdLst>
                <a:gd name="T0" fmla="*/ 126 w 126"/>
                <a:gd name="T1" fmla="*/ 87 h 142"/>
                <a:gd name="T2" fmla="*/ 73 w 126"/>
                <a:gd name="T3" fmla="*/ 142 h 142"/>
                <a:gd name="T4" fmla="*/ 72 w 126"/>
                <a:gd name="T5" fmla="*/ 111 h 142"/>
                <a:gd name="T6" fmla="*/ 53 w 126"/>
                <a:gd name="T7" fmla="*/ 92 h 142"/>
                <a:gd name="T8" fmla="*/ 26 w 126"/>
                <a:gd name="T9" fmla="*/ 91 h 142"/>
                <a:gd name="T10" fmla="*/ 56 w 126"/>
                <a:gd name="T11" fmla="*/ 0 h 142"/>
                <a:gd name="T12" fmla="*/ 126 w 126"/>
                <a:gd name="T13" fmla="*/ 87 h 142"/>
              </a:gdLst>
              <a:ahLst/>
              <a:cxnLst>
                <a:cxn ang="0">
                  <a:pos x="T0" y="T1"/>
                </a:cxn>
                <a:cxn ang="0">
                  <a:pos x="T2" y="T3"/>
                </a:cxn>
                <a:cxn ang="0">
                  <a:pos x="T4" y="T5"/>
                </a:cxn>
                <a:cxn ang="0">
                  <a:pos x="T6" y="T7"/>
                </a:cxn>
                <a:cxn ang="0">
                  <a:pos x="T8" y="T9"/>
                </a:cxn>
                <a:cxn ang="0">
                  <a:pos x="T10" y="T11"/>
                </a:cxn>
                <a:cxn ang="0">
                  <a:pos x="T12" y="T13"/>
                </a:cxn>
              </a:cxnLst>
              <a:rect l="0" t="0" r="r" b="b"/>
              <a:pathLst>
                <a:path w="126" h="142">
                  <a:moveTo>
                    <a:pt x="126" y="87"/>
                  </a:moveTo>
                  <a:cubicBezTo>
                    <a:pt x="126" y="87"/>
                    <a:pt x="79" y="114"/>
                    <a:pt x="73" y="142"/>
                  </a:cubicBezTo>
                  <a:cubicBezTo>
                    <a:pt x="73" y="142"/>
                    <a:pt x="76" y="126"/>
                    <a:pt x="72" y="111"/>
                  </a:cubicBezTo>
                  <a:cubicBezTo>
                    <a:pt x="69" y="103"/>
                    <a:pt x="64" y="95"/>
                    <a:pt x="53" y="92"/>
                  </a:cubicBezTo>
                  <a:cubicBezTo>
                    <a:pt x="47" y="90"/>
                    <a:pt x="38" y="89"/>
                    <a:pt x="26" y="91"/>
                  </a:cubicBezTo>
                  <a:cubicBezTo>
                    <a:pt x="0" y="96"/>
                    <a:pt x="56" y="0"/>
                    <a:pt x="56" y="0"/>
                  </a:cubicBezTo>
                  <a:cubicBezTo>
                    <a:pt x="56" y="0"/>
                    <a:pt x="98" y="72"/>
                    <a:pt x="126" y="87"/>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6" name="îṡḻíḑé"/>
            <p:cNvSpPr/>
            <p:nvPr/>
          </p:nvSpPr>
          <p:spPr bwMode="auto">
            <a:xfrm>
              <a:off x="5410201" y="2628900"/>
              <a:ext cx="44450" cy="120650"/>
            </a:xfrm>
            <a:custGeom>
              <a:avLst/>
              <a:gdLst>
                <a:gd name="T0" fmla="*/ 19 w 20"/>
                <a:gd name="T1" fmla="*/ 54 h 54"/>
                <a:gd name="T2" fmla="*/ 0 w 20"/>
                <a:gd name="T3" fmla="*/ 35 h 54"/>
                <a:gd name="T4" fmla="*/ 0 w 20"/>
                <a:gd name="T5" fmla="*/ 35 h 54"/>
                <a:gd name="T6" fmla="*/ 19 w 20"/>
                <a:gd name="T7" fmla="*/ 0 h 54"/>
                <a:gd name="T8" fmla="*/ 19 w 20"/>
                <a:gd name="T9" fmla="*/ 54 h 54"/>
              </a:gdLst>
              <a:ahLst/>
              <a:cxnLst>
                <a:cxn ang="0">
                  <a:pos x="T0" y="T1"/>
                </a:cxn>
                <a:cxn ang="0">
                  <a:pos x="T2" y="T3"/>
                </a:cxn>
                <a:cxn ang="0">
                  <a:pos x="T4" y="T5"/>
                </a:cxn>
                <a:cxn ang="0">
                  <a:pos x="T6" y="T7"/>
                </a:cxn>
                <a:cxn ang="0">
                  <a:pos x="T8" y="T9"/>
                </a:cxn>
              </a:cxnLst>
              <a:rect l="0" t="0" r="r" b="b"/>
              <a:pathLst>
                <a:path w="20" h="54">
                  <a:moveTo>
                    <a:pt x="19" y="54"/>
                  </a:moveTo>
                  <a:cubicBezTo>
                    <a:pt x="16" y="46"/>
                    <a:pt x="11" y="38"/>
                    <a:pt x="0" y="35"/>
                  </a:cubicBezTo>
                  <a:cubicBezTo>
                    <a:pt x="0" y="35"/>
                    <a:pt x="0" y="35"/>
                    <a:pt x="0" y="35"/>
                  </a:cubicBezTo>
                  <a:cubicBezTo>
                    <a:pt x="6" y="33"/>
                    <a:pt x="19" y="0"/>
                    <a:pt x="19" y="0"/>
                  </a:cubicBezTo>
                  <a:cubicBezTo>
                    <a:pt x="19" y="0"/>
                    <a:pt x="20" y="41"/>
                    <a:pt x="19" y="54"/>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7" name="íşľiḍê"/>
            <p:cNvSpPr/>
            <p:nvPr/>
          </p:nvSpPr>
          <p:spPr bwMode="auto">
            <a:xfrm>
              <a:off x="5405438" y="2695575"/>
              <a:ext cx="422275" cy="762000"/>
            </a:xfrm>
            <a:custGeom>
              <a:avLst/>
              <a:gdLst>
                <a:gd name="T0" fmla="*/ 190 w 190"/>
                <a:gd name="T1" fmla="*/ 315 h 343"/>
                <a:gd name="T2" fmla="*/ 25 w 190"/>
                <a:gd name="T3" fmla="*/ 343 h 343"/>
                <a:gd name="T4" fmla="*/ 22 w 190"/>
                <a:gd name="T5" fmla="*/ 232 h 343"/>
                <a:gd name="T6" fmla="*/ 22 w 190"/>
                <a:gd name="T7" fmla="*/ 228 h 343"/>
                <a:gd name="T8" fmla="*/ 21 w 190"/>
                <a:gd name="T9" fmla="*/ 226 h 343"/>
                <a:gd name="T10" fmla="*/ 0 w 190"/>
                <a:gd name="T11" fmla="*/ 167 h 343"/>
                <a:gd name="T12" fmla="*/ 15 w 190"/>
                <a:gd name="T13" fmla="*/ 76 h 343"/>
                <a:gd name="T14" fmla="*/ 16 w 190"/>
                <a:gd name="T15" fmla="*/ 74 h 343"/>
                <a:gd name="T16" fmla="*/ 18 w 190"/>
                <a:gd name="T17" fmla="*/ 68 h 343"/>
                <a:gd name="T18" fmla="*/ 21 w 190"/>
                <a:gd name="T19" fmla="*/ 71 h 343"/>
                <a:gd name="T20" fmla="*/ 31 w 190"/>
                <a:gd name="T21" fmla="*/ 76 h 343"/>
                <a:gd name="T22" fmla="*/ 34 w 190"/>
                <a:gd name="T23" fmla="*/ 77 h 343"/>
                <a:gd name="T24" fmla="*/ 35 w 190"/>
                <a:gd name="T25" fmla="*/ 77 h 343"/>
                <a:gd name="T26" fmla="*/ 79 w 190"/>
                <a:gd name="T27" fmla="*/ 34 h 343"/>
                <a:gd name="T28" fmla="*/ 77 w 190"/>
                <a:gd name="T29" fmla="*/ 33 h 343"/>
                <a:gd name="T30" fmla="*/ 35 w 190"/>
                <a:gd name="T31" fmla="*/ 75 h 343"/>
                <a:gd name="T32" fmla="*/ 31 w 190"/>
                <a:gd name="T33" fmla="*/ 74 h 343"/>
                <a:gd name="T34" fmla="*/ 22 w 190"/>
                <a:gd name="T35" fmla="*/ 70 h 343"/>
                <a:gd name="T36" fmla="*/ 19 w 190"/>
                <a:gd name="T37" fmla="*/ 65 h 343"/>
                <a:gd name="T38" fmla="*/ 22 w 190"/>
                <a:gd name="T39" fmla="*/ 55 h 343"/>
                <a:gd name="T40" fmla="*/ 52 w 190"/>
                <a:gd name="T41" fmla="*/ 6 h 343"/>
                <a:gd name="T42" fmla="*/ 60 w 190"/>
                <a:gd name="T43" fmla="*/ 0 h 343"/>
                <a:gd name="T44" fmla="*/ 136 w 190"/>
                <a:gd name="T45" fmla="*/ 77 h 343"/>
                <a:gd name="T46" fmla="*/ 136 w 190"/>
                <a:gd name="T47" fmla="*/ 77 h 343"/>
                <a:gd name="T48" fmla="*/ 190 w 190"/>
                <a:gd name="T49" fmla="*/ 315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0" h="343">
                  <a:moveTo>
                    <a:pt x="190" y="315"/>
                  </a:moveTo>
                  <a:cubicBezTo>
                    <a:pt x="143" y="343"/>
                    <a:pt x="25" y="343"/>
                    <a:pt x="25" y="343"/>
                  </a:cubicBezTo>
                  <a:cubicBezTo>
                    <a:pt x="25" y="343"/>
                    <a:pt x="23" y="292"/>
                    <a:pt x="22" y="232"/>
                  </a:cubicBezTo>
                  <a:cubicBezTo>
                    <a:pt x="22" y="231"/>
                    <a:pt x="22" y="229"/>
                    <a:pt x="22" y="228"/>
                  </a:cubicBezTo>
                  <a:cubicBezTo>
                    <a:pt x="21" y="228"/>
                    <a:pt x="21" y="227"/>
                    <a:pt x="21" y="226"/>
                  </a:cubicBezTo>
                  <a:cubicBezTo>
                    <a:pt x="18" y="209"/>
                    <a:pt x="1" y="182"/>
                    <a:pt x="0" y="167"/>
                  </a:cubicBezTo>
                  <a:cubicBezTo>
                    <a:pt x="0" y="128"/>
                    <a:pt x="9" y="97"/>
                    <a:pt x="15" y="76"/>
                  </a:cubicBezTo>
                  <a:cubicBezTo>
                    <a:pt x="16" y="76"/>
                    <a:pt x="16" y="75"/>
                    <a:pt x="16" y="74"/>
                  </a:cubicBezTo>
                  <a:cubicBezTo>
                    <a:pt x="17" y="72"/>
                    <a:pt x="18" y="70"/>
                    <a:pt x="18" y="68"/>
                  </a:cubicBezTo>
                  <a:cubicBezTo>
                    <a:pt x="19" y="69"/>
                    <a:pt x="20" y="70"/>
                    <a:pt x="21" y="71"/>
                  </a:cubicBezTo>
                  <a:cubicBezTo>
                    <a:pt x="24" y="74"/>
                    <a:pt x="27" y="76"/>
                    <a:pt x="31" y="76"/>
                  </a:cubicBezTo>
                  <a:cubicBezTo>
                    <a:pt x="32" y="77"/>
                    <a:pt x="33" y="77"/>
                    <a:pt x="34" y="77"/>
                  </a:cubicBezTo>
                  <a:cubicBezTo>
                    <a:pt x="35" y="77"/>
                    <a:pt x="35" y="77"/>
                    <a:pt x="35" y="77"/>
                  </a:cubicBezTo>
                  <a:cubicBezTo>
                    <a:pt x="56" y="76"/>
                    <a:pt x="73" y="47"/>
                    <a:pt x="79" y="34"/>
                  </a:cubicBezTo>
                  <a:cubicBezTo>
                    <a:pt x="78" y="34"/>
                    <a:pt x="78" y="33"/>
                    <a:pt x="77" y="33"/>
                  </a:cubicBezTo>
                  <a:cubicBezTo>
                    <a:pt x="72" y="45"/>
                    <a:pt x="55" y="74"/>
                    <a:pt x="35" y="75"/>
                  </a:cubicBezTo>
                  <a:cubicBezTo>
                    <a:pt x="33" y="75"/>
                    <a:pt x="32" y="75"/>
                    <a:pt x="31" y="74"/>
                  </a:cubicBezTo>
                  <a:cubicBezTo>
                    <a:pt x="27" y="74"/>
                    <a:pt x="25" y="72"/>
                    <a:pt x="22" y="70"/>
                  </a:cubicBezTo>
                  <a:cubicBezTo>
                    <a:pt x="21" y="69"/>
                    <a:pt x="20" y="67"/>
                    <a:pt x="19" y="65"/>
                  </a:cubicBezTo>
                  <a:cubicBezTo>
                    <a:pt x="20" y="61"/>
                    <a:pt x="21" y="58"/>
                    <a:pt x="22" y="55"/>
                  </a:cubicBezTo>
                  <a:cubicBezTo>
                    <a:pt x="25" y="31"/>
                    <a:pt x="42" y="14"/>
                    <a:pt x="52" y="6"/>
                  </a:cubicBezTo>
                  <a:cubicBezTo>
                    <a:pt x="57" y="2"/>
                    <a:pt x="60" y="0"/>
                    <a:pt x="60" y="0"/>
                  </a:cubicBezTo>
                  <a:cubicBezTo>
                    <a:pt x="93" y="6"/>
                    <a:pt x="118" y="37"/>
                    <a:pt x="136" y="77"/>
                  </a:cubicBezTo>
                  <a:cubicBezTo>
                    <a:pt x="136" y="77"/>
                    <a:pt x="136" y="77"/>
                    <a:pt x="136" y="77"/>
                  </a:cubicBezTo>
                  <a:cubicBezTo>
                    <a:pt x="180" y="170"/>
                    <a:pt x="190" y="315"/>
                    <a:pt x="190" y="315"/>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8" name="íśḻiḓê"/>
            <p:cNvSpPr/>
            <p:nvPr/>
          </p:nvSpPr>
          <p:spPr bwMode="auto">
            <a:xfrm>
              <a:off x="5449888" y="2662238"/>
              <a:ext cx="122238" cy="176213"/>
            </a:xfrm>
            <a:custGeom>
              <a:avLst/>
              <a:gdLst>
                <a:gd name="T0" fmla="*/ 55 w 55"/>
                <a:gd name="T1" fmla="*/ 15 h 79"/>
                <a:gd name="T2" fmla="*/ 10 w 55"/>
                <a:gd name="T3" fmla="*/ 78 h 79"/>
                <a:gd name="T4" fmla="*/ 3 w 55"/>
                <a:gd name="T5" fmla="*/ 59 h 79"/>
                <a:gd name="T6" fmla="*/ 55 w 55"/>
                <a:gd name="T7" fmla="*/ 15 h 79"/>
              </a:gdLst>
              <a:ahLst/>
              <a:cxnLst>
                <a:cxn ang="0">
                  <a:pos x="T0" y="T1"/>
                </a:cxn>
                <a:cxn ang="0">
                  <a:pos x="T2" y="T3"/>
                </a:cxn>
                <a:cxn ang="0">
                  <a:pos x="T4" y="T5"/>
                </a:cxn>
                <a:cxn ang="0">
                  <a:pos x="T6" y="T7"/>
                </a:cxn>
              </a:cxnLst>
              <a:rect l="0" t="0" r="r" b="b"/>
              <a:pathLst>
                <a:path w="55" h="79">
                  <a:moveTo>
                    <a:pt x="55" y="15"/>
                  </a:moveTo>
                  <a:cubicBezTo>
                    <a:pt x="55" y="15"/>
                    <a:pt x="40" y="79"/>
                    <a:pt x="10" y="78"/>
                  </a:cubicBezTo>
                  <a:cubicBezTo>
                    <a:pt x="0" y="77"/>
                    <a:pt x="3" y="59"/>
                    <a:pt x="3" y="59"/>
                  </a:cubicBezTo>
                  <a:cubicBezTo>
                    <a:pt x="3" y="59"/>
                    <a:pt x="25" y="0"/>
                    <a:pt x="55" y="15"/>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49" name="isḷíḑe"/>
            <p:cNvSpPr/>
            <p:nvPr/>
          </p:nvSpPr>
          <p:spPr bwMode="auto">
            <a:xfrm>
              <a:off x="5443538" y="5003800"/>
              <a:ext cx="357188" cy="158750"/>
            </a:xfrm>
            <a:custGeom>
              <a:avLst/>
              <a:gdLst>
                <a:gd name="T0" fmla="*/ 146 w 161"/>
                <a:gd name="T1" fmla="*/ 58 h 71"/>
                <a:gd name="T2" fmla="*/ 118 w 161"/>
                <a:gd name="T3" fmla="*/ 61 h 71"/>
                <a:gd name="T4" fmla="*/ 47 w 161"/>
                <a:gd name="T5" fmla="*/ 70 h 71"/>
                <a:gd name="T6" fmla="*/ 0 w 161"/>
                <a:gd name="T7" fmla="*/ 59 h 71"/>
                <a:gd name="T8" fmla="*/ 18 w 161"/>
                <a:gd name="T9" fmla="*/ 51 h 71"/>
                <a:gd name="T10" fmla="*/ 31 w 161"/>
                <a:gd name="T11" fmla="*/ 48 h 71"/>
                <a:gd name="T12" fmla="*/ 89 w 161"/>
                <a:gd name="T13" fmla="*/ 27 h 71"/>
                <a:gd name="T14" fmla="*/ 109 w 161"/>
                <a:gd name="T15" fmla="*/ 6 h 71"/>
                <a:gd name="T16" fmla="*/ 109 w 161"/>
                <a:gd name="T17" fmla="*/ 6 h 71"/>
                <a:gd name="T18" fmla="*/ 114 w 161"/>
                <a:gd name="T19" fmla="*/ 0 h 71"/>
                <a:gd name="T20" fmla="*/ 143 w 161"/>
                <a:gd name="T21" fmla="*/ 3 h 71"/>
                <a:gd name="T22" fmla="*/ 146 w 161"/>
                <a:gd name="T23" fmla="*/ 12 h 71"/>
                <a:gd name="T24" fmla="*/ 160 w 161"/>
                <a:gd name="T25" fmla="*/ 49 h 71"/>
                <a:gd name="T26" fmla="*/ 146 w 161"/>
                <a:gd name="T27" fmla="*/ 5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1" h="71">
                  <a:moveTo>
                    <a:pt x="146" y="58"/>
                  </a:moveTo>
                  <a:cubicBezTo>
                    <a:pt x="118" y="61"/>
                    <a:pt x="118" y="61"/>
                    <a:pt x="118" y="61"/>
                  </a:cubicBezTo>
                  <a:cubicBezTo>
                    <a:pt x="118" y="61"/>
                    <a:pt x="80" y="71"/>
                    <a:pt x="47" y="70"/>
                  </a:cubicBezTo>
                  <a:cubicBezTo>
                    <a:pt x="18" y="68"/>
                    <a:pt x="0" y="63"/>
                    <a:pt x="0" y="59"/>
                  </a:cubicBezTo>
                  <a:cubicBezTo>
                    <a:pt x="0" y="54"/>
                    <a:pt x="9" y="52"/>
                    <a:pt x="18" y="51"/>
                  </a:cubicBezTo>
                  <a:cubicBezTo>
                    <a:pt x="22" y="50"/>
                    <a:pt x="27" y="49"/>
                    <a:pt x="31" y="48"/>
                  </a:cubicBezTo>
                  <a:cubicBezTo>
                    <a:pt x="59" y="43"/>
                    <a:pt x="77" y="35"/>
                    <a:pt x="89" y="27"/>
                  </a:cubicBezTo>
                  <a:cubicBezTo>
                    <a:pt x="98" y="21"/>
                    <a:pt x="104" y="14"/>
                    <a:pt x="109" y="6"/>
                  </a:cubicBezTo>
                  <a:cubicBezTo>
                    <a:pt x="109" y="6"/>
                    <a:pt x="109" y="6"/>
                    <a:pt x="109" y="6"/>
                  </a:cubicBezTo>
                  <a:cubicBezTo>
                    <a:pt x="112" y="2"/>
                    <a:pt x="114" y="0"/>
                    <a:pt x="114" y="0"/>
                  </a:cubicBezTo>
                  <a:cubicBezTo>
                    <a:pt x="143" y="3"/>
                    <a:pt x="143" y="3"/>
                    <a:pt x="143" y="3"/>
                  </a:cubicBezTo>
                  <a:cubicBezTo>
                    <a:pt x="143" y="3"/>
                    <a:pt x="146" y="11"/>
                    <a:pt x="146" y="12"/>
                  </a:cubicBezTo>
                  <a:cubicBezTo>
                    <a:pt x="161" y="16"/>
                    <a:pt x="161" y="42"/>
                    <a:pt x="160" y="49"/>
                  </a:cubicBezTo>
                  <a:cubicBezTo>
                    <a:pt x="159" y="54"/>
                    <a:pt x="157" y="57"/>
                    <a:pt x="146" y="58"/>
                  </a:cubicBezTo>
                  <a:close/>
                </a:path>
              </a:pathLst>
            </a:custGeom>
            <a:solidFill>
              <a:srgbClr val="0C0C0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0" name="îṧlïḋé"/>
            <p:cNvSpPr/>
            <p:nvPr/>
          </p:nvSpPr>
          <p:spPr bwMode="auto">
            <a:xfrm>
              <a:off x="5500688" y="4929188"/>
              <a:ext cx="287338" cy="192088"/>
            </a:xfrm>
            <a:custGeom>
              <a:avLst/>
              <a:gdLst>
                <a:gd name="T0" fmla="*/ 125 w 129"/>
                <a:gd name="T1" fmla="*/ 48 h 87"/>
                <a:gd name="T2" fmla="*/ 21 w 129"/>
                <a:gd name="T3" fmla="*/ 87 h 87"/>
                <a:gd name="T4" fmla="*/ 5 w 129"/>
                <a:gd name="T5" fmla="*/ 82 h 87"/>
                <a:gd name="T6" fmla="*/ 62 w 129"/>
                <a:gd name="T7" fmla="*/ 59 h 87"/>
                <a:gd name="T8" fmla="*/ 83 w 129"/>
                <a:gd name="T9" fmla="*/ 40 h 87"/>
                <a:gd name="T10" fmla="*/ 83 w 129"/>
                <a:gd name="T11" fmla="*/ 40 h 87"/>
                <a:gd name="T12" fmla="*/ 87 w 129"/>
                <a:gd name="T13" fmla="*/ 27 h 87"/>
                <a:gd name="T14" fmla="*/ 126 w 129"/>
                <a:gd name="T15" fmla="*/ 9 h 87"/>
                <a:gd name="T16" fmla="*/ 125 w 129"/>
                <a:gd name="T17"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87">
                  <a:moveTo>
                    <a:pt x="125" y="48"/>
                  </a:moveTo>
                  <a:cubicBezTo>
                    <a:pt x="125" y="48"/>
                    <a:pt x="106" y="87"/>
                    <a:pt x="21" y="87"/>
                  </a:cubicBezTo>
                  <a:cubicBezTo>
                    <a:pt x="0" y="87"/>
                    <a:pt x="2" y="83"/>
                    <a:pt x="5" y="82"/>
                  </a:cubicBezTo>
                  <a:cubicBezTo>
                    <a:pt x="33" y="77"/>
                    <a:pt x="50" y="68"/>
                    <a:pt x="62" y="59"/>
                  </a:cubicBezTo>
                  <a:cubicBezTo>
                    <a:pt x="71" y="53"/>
                    <a:pt x="78" y="48"/>
                    <a:pt x="83" y="40"/>
                  </a:cubicBezTo>
                  <a:cubicBezTo>
                    <a:pt x="83" y="40"/>
                    <a:pt x="83" y="40"/>
                    <a:pt x="83" y="40"/>
                  </a:cubicBezTo>
                  <a:cubicBezTo>
                    <a:pt x="85" y="37"/>
                    <a:pt x="87" y="33"/>
                    <a:pt x="87" y="27"/>
                  </a:cubicBezTo>
                  <a:cubicBezTo>
                    <a:pt x="88" y="19"/>
                    <a:pt x="129" y="0"/>
                    <a:pt x="126" y="9"/>
                  </a:cubicBezTo>
                  <a:cubicBezTo>
                    <a:pt x="119" y="39"/>
                    <a:pt x="125" y="48"/>
                    <a:pt x="125" y="48"/>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1" name="íşḷíḍê"/>
            <p:cNvSpPr/>
            <p:nvPr/>
          </p:nvSpPr>
          <p:spPr bwMode="auto">
            <a:xfrm>
              <a:off x="5459413" y="2520950"/>
              <a:ext cx="271463" cy="381000"/>
            </a:xfrm>
            <a:custGeom>
              <a:avLst/>
              <a:gdLst>
                <a:gd name="T0" fmla="*/ 112 w 122"/>
                <a:gd name="T1" fmla="*/ 156 h 172"/>
                <a:gd name="T2" fmla="*/ 112 w 122"/>
                <a:gd name="T3" fmla="*/ 156 h 172"/>
                <a:gd name="T4" fmla="*/ 55 w 122"/>
                <a:gd name="T5" fmla="*/ 113 h 172"/>
                <a:gd name="T6" fmla="*/ 53 w 122"/>
                <a:gd name="T7" fmla="*/ 112 h 172"/>
                <a:gd name="T8" fmla="*/ 42 w 122"/>
                <a:gd name="T9" fmla="*/ 103 h 172"/>
                <a:gd name="T10" fmla="*/ 28 w 122"/>
                <a:gd name="T11" fmla="*/ 85 h 172"/>
                <a:gd name="T12" fmla="*/ 0 w 122"/>
                <a:gd name="T13" fmla="*/ 0 h 172"/>
                <a:gd name="T14" fmla="*/ 53 w 122"/>
                <a:gd name="T15" fmla="*/ 49 h 172"/>
                <a:gd name="T16" fmla="*/ 112 w 122"/>
                <a:gd name="T17" fmla="*/ 156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172">
                  <a:moveTo>
                    <a:pt x="112" y="156"/>
                  </a:moveTo>
                  <a:cubicBezTo>
                    <a:pt x="112" y="156"/>
                    <a:pt x="112" y="156"/>
                    <a:pt x="112" y="156"/>
                  </a:cubicBezTo>
                  <a:cubicBezTo>
                    <a:pt x="96" y="129"/>
                    <a:pt x="85" y="134"/>
                    <a:pt x="55" y="113"/>
                  </a:cubicBezTo>
                  <a:cubicBezTo>
                    <a:pt x="54" y="113"/>
                    <a:pt x="54" y="112"/>
                    <a:pt x="53" y="112"/>
                  </a:cubicBezTo>
                  <a:cubicBezTo>
                    <a:pt x="50" y="109"/>
                    <a:pt x="46" y="107"/>
                    <a:pt x="42" y="103"/>
                  </a:cubicBezTo>
                  <a:cubicBezTo>
                    <a:pt x="37" y="100"/>
                    <a:pt x="32" y="93"/>
                    <a:pt x="28" y="85"/>
                  </a:cubicBezTo>
                  <a:cubicBezTo>
                    <a:pt x="12" y="53"/>
                    <a:pt x="0" y="0"/>
                    <a:pt x="0" y="0"/>
                  </a:cubicBezTo>
                  <a:cubicBezTo>
                    <a:pt x="0" y="0"/>
                    <a:pt x="44" y="35"/>
                    <a:pt x="53" y="49"/>
                  </a:cubicBezTo>
                  <a:cubicBezTo>
                    <a:pt x="103" y="121"/>
                    <a:pt x="122" y="172"/>
                    <a:pt x="112" y="156"/>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2" name="ïṥ1îdé"/>
            <p:cNvSpPr/>
            <p:nvPr/>
          </p:nvSpPr>
          <p:spPr bwMode="auto">
            <a:xfrm>
              <a:off x="5221288" y="2327275"/>
              <a:ext cx="288925" cy="246063"/>
            </a:xfrm>
            <a:custGeom>
              <a:avLst/>
              <a:gdLst>
                <a:gd name="T0" fmla="*/ 130 w 130"/>
                <a:gd name="T1" fmla="*/ 47 h 111"/>
                <a:gd name="T2" fmla="*/ 125 w 130"/>
                <a:gd name="T3" fmla="*/ 69 h 111"/>
                <a:gd name="T4" fmla="*/ 99 w 130"/>
                <a:gd name="T5" fmla="*/ 99 h 111"/>
                <a:gd name="T6" fmla="*/ 59 w 130"/>
                <a:gd name="T7" fmla="*/ 111 h 111"/>
                <a:gd name="T8" fmla="*/ 5 w 130"/>
                <a:gd name="T9" fmla="*/ 87 h 111"/>
                <a:gd name="T10" fmla="*/ 0 w 130"/>
                <a:gd name="T11" fmla="*/ 46 h 111"/>
                <a:gd name="T12" fmla="*/ 32 w 130"/>
                <a:gd name="T13" fmla="*/ 29 h 111"/>
                <a:gd name="T14" fmla="*/ 59 w 130"/>
                <a:gd name="T15" fmla="*/ 0 h 111"/>
                <a:gd name="T16" fmla="*/ 130 w 130"/>
                <a:gd name="T17" fmla="*/ 4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11">
                  <a:moveTo>
                    <a:pt x="130" y="47"/>
                  </a:moveTo>
                  <a:cubicBezTo>
                    <a:pt x="130" y="58"/>
                    <a:pt x="130" y="59"/>
                    <a:pt x="125" y="69"/>
                  </a:cubicBezTo>
                  <a:cubicBezTo>
                    <a:pt x="119" y="81"/>
                    <a:pt x="110" y="91"/>
                    <a:pt x="99" y="99"/>
                  </a:cubicBezTo>
                  <a:cubicBezTo>
                    <a:pt x="88" y="106"/>
                    <a:pt x="74" y="111"/>
                    <a:pt x="59" y="111"/>
                  </a:cubicBezTo>
                  <a:cubicBezTo>
                    <a:pt x="37" y="111"/>
                    <a:pt x="18" y="102"/>
                    <a:pt x="5" y="87"/>
                  </a:cubicBezTo>
                  <a:cubicBezTo>
                    <a:pt x="0" y="76"/>
                    <a:pt x="0" y="65"/>
                    <a:pt x="0" y="46"/>
                  </a:cubicBezTo>
                  <a:cubicBezTo>
                    <a:pt x="0" y="30"/>
                    <a:pt x="26" y="39"/>
                    <a:pt x="32" y="29"/>
                  </a:cubicBezTo>
                  <a:cubicBezTo>
                    <a:pt x="43" y="23"/>
                    <a:pt x="38" y="0"/>
                    <a:pt x="59" y="0"/>
                  </a:cubicBezTo>
                  <a:cubicBezTo>
                    <a:pt x="99" y="0"/>
                    <a:pt x="130" y="6"/>
                    <a:pt x="130" y="47"/>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3" name="îṩ1îdé"/>
            <p:cNvSpPr/>
            <p:nvPr/>
          </p:nvSpPr>
          <p:spPr bwMode="auto">
            <a:xfrm>
              <a:off x="5232401" y="2444750"/>
              <a:ext cx="244475" cy="312738"/>
            </a:xfrm>
            <a:custGeom>
              <a:avLst/>
              <a:gdLst>
                <a:gd name="T0" fmla="*/ 59 w 110"/>
                <a:gd name="T1" fmla="*/ 126 h 141"/>
                <a:gd name="T2" fmla="*/ 10 w 110"/>
                <a:gd name="T3" fmla="*/ 63 h 141"/>
                <a:gd name="T4" fmla="*/ 9 w 110"/>
                <a:gd name="T5" fmla="*/ 61 h 141"/>
                <a:gd name="T6" fmla="*/ 5 w 110"/>
                <a:gd name="T7" fmla="*/ 50 h 141"/>
                <a:gd name="T8" fmla="*/ 3 w 110"/>
                <a:gd name="T9" fmla="*/ 44 h 141"/>
                <a:gd name="T10" fmla="*/ 2 w 110"/>
                <a:gd name="T11" fmla="*/ 41 h 141"/>
                <a:gd name="T12" fmla="*/ 0 w 110"/>
                <a:gd name="T13" fmla="*/ 36 h 141"/>
                <a:gd name="T14" fmla="*/ 0 w 110"/>
                <a:gd name="T15" fmla="*/ 34 h 141"/>
                <a:gd name="T16" fmla="*/ 108 w 110"/>
                <a:gd name="T17" fmla="*/ 34 h 141"/>
                <a:gd name="T18" fmla="*/ 59 w 110"/>
                <a:gd name="T19" fmla="*/ 12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0" h="141">
                  <a:moveTo>
                    <a:pt x="59" y="126"/>
                  </a:moveTo>
                  <a:cubicBezTo>
                    <a:pt x="37" y="119"/>
                    <a:pt x="20" y="87"/>
                    <a:pt x="10" y="63"/>
                  </a:cubicBezTo>
                  <a:cubicBezTo>
                    <a:pt x="10" y="62"/>
                    <a:pt x="10" y="62"/>
                    <a:pt x="9" y="61"/>
                  </a:cubicBezTo>
                  <a:cubicBezTo>
                    <a:pt x="8" y="57"/>
                    <a:pt x="6" y="54"/>
                    <a:pt x="5" y="50"/>
                  </a:cubicBezTo>
                  <a:cubicBezTo>
                    <a:pt x="4" y="48"/>
                    <a:pt x="3" y="46"/>
                    <a:pt x="3" y="44"/>
                  </a:cubicBezTo>
                  <a:cubicBezTo>
                    <a:pt x="2" y="43"/>
                    <a:pt x="2" y="42"/>
                    <a:pt x="2" y="41"/>
                  </a:cubicBezTo>
                  <a:cubicBezTo>
                    <a:pt x="1" y="39"/>
                    <a:pt x="0" y="37"/>
                    <a:pt x="0" y="36"/>
                  </a:cubicBezTo>
                  <a:cubicBezTo>
                    <a:pt x="0" y="35"/>
                    <a:pt x="0" y="34"/>
                    <a:pt x="0" y="34"/>
                  </a:cubicBezTo>
                  <a:cubicBezTo>
                    <a:pt x="10" y="0"/>
                    <a:pt x="108" y="34"/>
                    <a:pt x="108" y="34"/>
                  </a:cubicBezTo>
                  <a:cubicBezTo>
                    <a:pt x="108" y="34"/>
                    <a:pt x="110" y="141"/>
                    <a:pt x="59" y="126"/>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4" name="ï$ļíḑê"/>
            <p:cNvSpPr/>
            <p:nvPr/>
          </p:nvSpPr>
          <p:spPr bwMode="auto">
            <a:xfrm>
              <a:off x="5214938" y="2265363"/>
              <a:ext cx="333375" cy="336550"/>
            </a:xfrm>
            <a:custGeom>
              <a:avLst/>
              <a:gdLst>
                <a:gd name="T0" fmla="*/ 137 w 150"/>
                <a:gd name="T1" fmla="*/ 112 h 152"/>
                <a:gd name="T2" fmla="*/ 144 w 150"/>
                <a:gd name="T3" fmla="*/ 152 h 152"/>
                <a:gd name="T4" fmla="*/ 103 w 150"/>
                <a:gd name="T5" fmla="*/ 128 h 152"/>
                <a:gd name="T6" fmla="*/ 102 w 150"/>
                <a:gd name="T7" fmla="*/ 127 h 152"/>
                <a:gd name="T8" fmla="*/ 84 w 150"/>
                <a:gd name="T9" fmla="*/ 90 h 152"/>
                <a:gd name="T10" fmla="*/ 20 w 150"/>
                <a:gd name="T11" fmla="*/ 73 h 152"/>
                <a:gd name="T12" fmla="*/ 18 w 150"/>
                <a:gd name="T13" fmla="*/ 74 h 152"/>
                <a:gd name="T14" fmla="*/ 8 w 150"/>
                <a:gd name="T15" fmla="*/ 115 h 152"/>
                <a:gd name="T16" fmla="*/ 0 w 150"/>
                <a:gd name="T17" fmla="*/ 80 h 152"/>
                <a:gd name="T18" fmla="*/ 17 w 150"/>
                <a:gd name="T19" fmla="*/ 43 h 152"/>
                <a:gd name="T20" fmla="*/ 19 w 150"/>
                <a:gd name="T21" fmla="*/ 40 h 152"/>
                <a:gd name="T22" fmla="*/ 22 w 150"/>
                <a:gd name="T23" fmla="*/ 36 h 152"/>
                <a:gd name="T24" fmla="*/ 34 w 150"/>
                <a:gd name="T25" fmla="*/ 27 h 152"/>
                <a:gd name="T26" fmla="*/ 150 w 150"/>
                <a:gd name="T27" fmla="*/ 95 h 152"/>
                <a:gd name="T28" fmla="*/ 150 w 150"/>
                <a:gd name="T29" fmla="*/ 107 h 152"/>
                <a:gd name="T30" fmla="*/ 137 w 150"/>
                <a:gd name="T31" fmla="*/ 11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0" h="152">
                  <a:moveTo>
                    <a:pt x="137" y="112"/>
                  </a:moveTo>
                  <a:cubicBezTo>
                    <a:pt x="144" y="152"/>
                    <a:pt x="144" y="152"/>
                    <a:pt x="144" y="152"/>
                  </a:cubicBezTo>
                  <a:cubicBezTo>
                    <a:pt x="144" y="152"/>
                    <a:pt x="107" y="139"/>
                    <a:pt x="103" y="128"/>
                  </a:cubicBezTo>
                  <a:cubicBezTo>
                    <a:pt x="103" y="128"/>
                    <a:pt x="103" y="127"/>
                    <a:pt x="102" y="127"/>
                  </a:cubicBezTo>
                  <a:cubicBezTo>
                    <a:pt x="92" y="98"/>
                    <a:pt x="89" y="98"/>
                    <a:pt x="84" y="90"/>
                  </a:cubicBezTo>
                  <a:cubicBezTo>
                    <a:pt x="67" y="61"/>
                    <a:pt x="31" y="61"/>
                    <a:pt x="20" y="73"/>
                  </a:cubicBezTo>
                  <a:cubicBezTo>
                    <a:pt x="19" y="73"/>
                    <a:pt x="19" y="74"/>
                    <a:pt x="18" y="74"/>
                  </a:cubicBezTo>
                  <a:cubicBezTo>
                    <a:pt x="5" y="90"/>
                    <a:pt x="8" y="115"/>
                    <a:pt x="8" y="115"/>
                  </a:cubicBezTo>
                  <a:cubicBezTo>
                    <a:pt x="3" y="104"/>
                    <a:pt x="0" y="99"/>
                    <a:pt x="0" y="80"/>
                  </a:cubicBezTo>
                  <a:cubicBezTo>
                    <a:pt x="0" y="67"/>
                    <a:pt x="9" y="53"/>
                    <a:pt x="17" y="43"/>
                  </a:cubicBezTo>
                  <a:cubicBezTo>
                    <a:pt x="17" y="42"/>
                    <a:pt x="18" y="41"/>
                    <a:pt x="19" y="40"/>
                  </a:cubicBezTo>
                  <a:cubicBezTo>
                    <a:pt x="20" y="39"/>
                    <a:pt x="21" y="37"/>
                    <a:pt x="22" y="36"/>
                  </a:cubicBezTo>
                  <a:cubicBezTo>
                    <a:pt x="24" y="33"/>
                    <a:pt x="28" y="30"/>
                    <a:pt x="34" y="27"/>
                  </a:cubicBezTo>
                  <a:cubicBezTo>
                    <a:pt x="85" y="0"/>
                    <a:pt x="147" y="37"/>
                    <a:pt x="150" y="95"/>
                  </a:cubicBezTo>
                  <a:cubicBezTo>
                    <a:pt x="150" y="99"/>
                    <a:pt x="150" y="103"/>
                    <a:pt x="150" y="107"/>
                  </a:cubicBezTo>
                  <a:cubicBezTo>
                    <a:pt x="150" y="118"/>
                    <a:pt x="142" y="103"/>
                    <a:pt x="137" y="112"/>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5" name="iSḷïḑê"/>
            <p:cNvSpPr/>
            <p:nvPr/>
          </p:nvSpPr>
          <p:spPr bwMode="auto">
            <a:xfrm>
              <a:off x="5467351" y="2511425"/>
              <a:ext cx="111125" cy="223838"/>
            </a:xfrm>
            <a:custGeom>
              <a:avLst/>
              <a:gdLst>
                <a:gd name="T0" fmla="*/ 49 w 50"/>
                <a:gd name="T1" fmla="*/ 101 h 101"/>
                <a:gd name="T2" fmla="*/ 49 w 50"/>
                <a:gd name="T3" fmla="*/ 101 h 101"/>
                <a:gd name="T4" fmla="*/ 1 w 50"/>
                <a:gd name="T5" fmla="*/ 1 h 101"/>
                <a:gd name="T6" fmla="*/ 1 w 50"/>
                <a:gd name="T7" fmla="*/ 0 h 101"/>
                <a:gd name="T8" fmla="*/ 2 w 50"/>
                <a:gd name="T9" fmla="*/ 1 h 101"/>
                <a:gd name="T10" fmla="*/ 49 w 50"/>
                <a:gd name="T11" fmla="*/ 99 h 101"/>
                <a:gd name="T12" fmla="*/ 50 w 50"/>
                <a:gd name="T13" fmla="*/ 100 h 101"/>
                <a:gd name="T14" fmla="*/ 49 w 50"/>
                <a:gd name="T15" fmla="*/ 101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 h="101">
                  <a:moveTo>
                    <a:pt x="49" y="101"/>
                  </a:moveTo>
                  <a:cubicBezTo>
                    <a:pt x="49" y="101"/>
                    <a:pt x="49" y="101"/>
                    <a:pt x="49" y="101"/>
                  </a:cubicBezTo>
                  <a:cubicBezTo>
                    <a:pt x="22" y="94"/>
                    <a:pt x="1" y="5"/>
                    <a:pt x="1" y="1"/>
                  </a:cubicBezTo>
                  <a:cubicBezTo>
                    <a:pt x="0" y="1"/>
                    <a:pt x="1" y="0"/>
                    <a:pt x="1" y="0"/>
                  </a:cubicBezTo>
                  <a:cubicBezTo>
                    <a:pt x="2" y="0"/>
                    <a:pt x="2" y="0"/>
                    <a:pt x="2" y="1"/>
                  </a:cubicBezTo>
                  <a:cubicBezTo>
                    <a:pt x="3" y="2"/>
                    <a:pt x="24" y="92"/>
                    <a:pt x="49" y="99"/>
                  </a:cubicBezTo>
                  <a:cubicBezTo>
                    <a:pt x="50" y="99"/>
                    <a:pt x="50" y="100"/>
                    <a:pt x="50" y="100"/>
                  </a:cubicBezTo>
                  <a:cubicBezTo>
                    <a:pt x="50" y="101"/>
                    <a:pt x="49" y="101"/>
                    <a:pt x="49" y="101"/>
                  </a:cubicBezTo>
                  <a:close/>
                </a:path>
              </a:pathLst>
            </a:custGeom>
            <a:solidFill>
              <a:srgbClr val="26100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6" name="íṩļîḑè"/>
            <p:cNvSpPr/>
            <p:nvPr/>
          </p:nvSpPr>
          <p:spPr bwMode="auto">
            <a:xfrm>
              <a:off x="5481638" y="2498725"/>
              <a:ext cx="49213" cy="133350"/>
            </a:xfrm>
            <a:custGeom>
              <a:avLst/>
              <a:gdLst>
                <a:gd name="T0" fmla="*/ 21 w 22"/>
                <a:gd name="T1" fmla="*/ 60 h 60"/>
                <a:gd name="T2" fmla="*/ 20 w 22"/>
                <a:gd name="T3" fmla="*/ 59 h 60"/>
                <a:gd name="T4" fmla="*/ 1 w 22"/>
                <a:gd name="T5" fmla="*/ 1 h 60"/>
                <a:gd name="T6" fmla="*/ 2 w 22"/>
                <a:gd name="T7" fmla="*/ 0 h 60"/>
                <a:gd name="T8" fmla="*/ 3 w 22"/>
                <a:gd name="T9" fmla="*/ 1 h 60"/>
                <a:gd name="T10" fmla="*/ 22 w 22"/>
                <a:gd name="T11" fmla="*/ 58 h 60"/>
                <a:gd name="T12" fmla="*/ 21 w 22"/>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22" h="60">
                  <a:moveTo>
                    <a:pt x="21" y="60"/>
                  </a:moveTo>
                  <a:cubicBezTo>
                    <a:pt x="20" y="59"/>
                    <a:pt x="20" y="59"/>
                    <a:pt x="20" y="59"/>
                  </a:cubicBezTo>
                  <a:cubicBezTo>
                    <a:pt x="0" y="25"/>
                    <a:pt x="1" y="1"/>
                    <a:pt x="1" y="1"/>
                  </a:cubicBezTo>
                  <a:cubicBezTo>
                    <a:pt x="1" y="0"/>
                    <a:pt x="1" y="0"/>
                    <a:pt x="2" y="0"/>
                  </a:cubicBezTo>
                  <a:cubicBezTo>
                    <a:pt x="2" y="0"/>
                    <a:pt x="3" y="0"/>
                    <a:pt x="3" y="1"/>
                  </a:cubicBezTo>
                  <a:cubicBezTo>
                    <a:pt x="3" y="1"/>
                    <a:pt x="2" y="24"/>
                    <a:pt x="22" y="58"/>
                  </a:cubicBezTo>
                  <a:cubicBezTo>
                    <a:pt x="22" y="59"/>
                    <a:pt x="22" y="60"/>
                    <a:pt x="21" y="60"/>
                  </a:cubicBezTo>
                  <a:close/>
                </a:path>
              </a:pathLst>
            </a:custGeom>
            <a:solidFill>
              <a:srgbClr val="26100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7" name="isḻiḋe"/>
            <p:cNvSpPr/>
            <p:nvPr/>
          </p:nvSpPr>
          <p:spPr bwMode="auto">
            <a:xfrm>
              <a:off x="5421313" y="2468563"/>
              <a:ext cx="76200" cy="165100"/>
            </a:xfrm>
            <a:custGeom>
              <a:avLst/>
              <a:gdLst>
                <a:gd name="T0" fmla="*/ 33 w 34"/>
                <a:gd name="T1" fmla="*/ 35 h 74"/>
                <a:gd name="T2" fmla="*/ 20 w 34"/>
                <a:gd name="T3" fmla="*/ 5 h 74"/>
                <a:gd name="T4" fmla="*/ 12 w 34"/>
                <a:gd name="T5" fmla="*/ 64 h 74"/>
                <a:gd name="T6" fmla="*/ 33 w 34"/>
                <a:gd name="T7" fmla="*/ 35 h 74"/>
              </a:gdLst>
              <a:ahLst/>
              <a:cxnLst>
                <a:cxn ang="0">
                  <a:pos x="T0" y="T1"/>
                </a:cxn>
                <a:cxn ang="0">
                  <a:pos x="T2" y="T3"/>
                </a:cxn>
                <a:cxn ang="0">
                  <a:pos x="T4" y="T5"/>
                </a:cxn>
                <a:cxn ang="0">
                  <a:pos x="T6" y="T7"/>
                </a:cxn>
              </a:cxnLst>
              <a:rect l="0" t="0" r="r" b="b"/>
              <a:pathLst>
                <a:path w="34" h="74">
                  <a:moveTo>
                    <a:pt x="33" y="35"/>
                  </a:moveTo>
                  <a:cubicBezTo>
                    <a:pt x="34" y="33"/>
                    <a:pt x="32" y="0"/>
                    <a:pt x="20" y="5"/>
                  </a:cubicBezTo>
                  <a:cubicBezTo>
                    <a:pt x="8" y="9"/>
                    <a:pt x="0" y="38"/>
                    <a:pt x="12" y="64"/>
                  </a:cubicBezTo>
                  <a:cubicBezTo>
                    <a:pt x="17" y="74"/>
                    <a:pt x="31" y="65"/>
                    <a:pt x="33" y="35"/>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8" name="îś1iďe"/>
            <p:cNvSpPr/>
            <p:nvPr/>
          </p:nvSpPr>
          <p:spPr bwMode="auto">
            <a:xfrm>
              <a:off x="5456238" y="2495550"/>
              <a:ext cx="30163" cy="33338"/>
            </a:xfrm>
            <a:custGeom>
              <a:avLst/>
              <a:gdLst>
                <a:gd name="T0" fmla="*/ 12 w 13"/>
                <a:gd name="T1" fmla="*/ 15 h 15"/>
                <a:gd name="T2" fmla="*/ 11 w 13"/>
                <a:gd name="T3" fmla="*/ 14 h 15"/>
                <a:gd name="T4" fmla="*/ 7 w 13"/>
                <a:gd name="T5" fmla="*/ 3 h 15"/>
                <a:gd name="T6" fmla="*/ 2 w 13"/>
                <a:gd name="T7" fmla="*/ 5 h 15"/>
                <a:gd name="T8" fmla="*/ 0 w 13"/>
                <a:gd name="T9" fmla="*/ 5 h 15"/>
                <a:gd name="T10" fmla="*/ 0 w 13"/>
                <a:gd name="T11" fmla="*/ 4 h 15"/>
                <a:gd name="T12" fmla="*/ 8 w 13"/>
                <a:gd name="T13" fmla="*/ 1 h 15"/>
                <a:gd name="T14" fmla="*/ 13 w 13"/>
                <a:gd name="T15" fmla="*/ 14 h 15"/>
                <a:gd name="T16" fmla="*/ 12 w 13"/>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5">
                  <a:moveTo>
                    <a:pt x="12" y="15"/>
                  </a:moveTo>
                  <a:cubicBezTo>
                    <a:pt x="12" y="15"/>
                    <a:pt x="11" y="14"/>
                    <a:pt x="11" y="14"/>
                  </a:cubicBezTo>
                  <a:cubicBezTo>
                    <a:pt x="11" y="7"/>
                    <a:pt x="9" y="4"/>
                    <a:pt x="7" y="3"/>
                  </a:cubicBezTo>
                  <a:cubicBezTo>
                    <a:pt x="5" y="2"/>
                    <a:pt x="3" y="4"/>
                    <a:pt x="2" y="5"/>
                  </a:cubicBezTo>
                  <a:cubicBezTo>
                    <a:pt x="2" y="5"/>
                    <a:pt x="1" y="5"/>
                    <a:pt x="0" y="5"/>
                  </a:cubicBezTo>
                  <a:cubicBezTo>
                    <a:pt x="0" y="5"/>
                    <a:pt x="0" y="4"/>
                    <a:pt x="0" y="4"/>
                  </a:cubicBezTo>
                  <a:cubicBezTo>
                    <a:pt x="1" y="3"/>
                    <a:pt x="4" y="0"/>
                    <a:pt x="8" y="1"/>
                  </a:cubicBezTo>
                  <a:cubicBezTo>
                    <a:pt x="11" y="2"/>
                    <a:pt x="13" y="6"/>
                    <a:pt x="13" y="14"/>
                  </a:cubicBezTo>
                  <a:cubicBezTo>
                    <a:pt x="13" y="14"/>
                    <a:pt x="13" y="15"/>
                    <a:pt x="12" y="15"/>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59" name="iSḷîde"/>
            <p:cNvSpPr/>
            <p:nvPr/>
          </p:nvSpPr>
          <p:spPr bwMode="auto">
            <a:xfrm>
              <a:off x="5465763" y="2551113"/>
              <a:ext cx="17463" cy="44450"/>
            </a:xfrm>
            <a:custGeom>
              <a:avLst/>
              <a:gdLst>
                <a:gd name="T0" fmla="*/ 1 w 8"/>
                <a:gd name="T1" fmla="*/ 20 h 20"/>
                <a:gd name="T2" fmla="*/ 0 w 8"/>
                <a:gd name="T3" fmla="*/ 19 h 20"/>
                <a:gd name="T4" fmla="*/ 0 w 8"/>
                <a:gd name="T5" fmla="*/ 18 h 20"/>
                <a:gd name="T6" fmla="*/ 6 w 8"/>
                <a:gd name="T7" fmla="*/ 1 h 20"/>
                <a:gd name="T8" fmla="*/ 7 w 8"/>
                <a:gd name="T9" fmla="*/ 0 h 20"/>
                <a:gd name="T10" fmla="*/ 8 w 8"/>
                <a:gd name="T11" fmla="*/ 1 h 20"/>
                <a:gd name="T12" fmla="*/ 1 w 8"/>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8" h="20">
                  <a:moveTo>
                    <a:pt x="1" y="20"/>
                  </a:moveTo>
                  <a:cubicBezTo>
                    <a:pt x="0" y="20"/>
                    <a:pt x="0" y="19"/>
                    <a:pt x="0" y="19"/>
                  </a:cubicBezTo>
                  <a:cubicBezTo>
                    <a:pt x="0" y="18"/>
                    <a:pt x="0" y="18"/>
                    <a:pt x="0" y="18"/>
                  </a:cubicBezTo>
                  <a:cubicBezTo>
                    <a:pt x="5" y="16"/>
                    <a:pt x="6" y="5"/>
                    <a:pt x="6" y="1"/>
                  </a:cubicBezTo>
                  <a:cubicBezTo>
                    <a:pt x="6" y="1"/>
                    <a:pt x="6" y="0"/>
                    <a:pt x="7" y="0"/>
                  </a:cubicBezTo>
                  <a:cubicBezTo>
                    <a:pt x="7" y="0"/>
                    <a:pt x="8" y="0"/>
                    <a:pt x="8" y="1"/>
                  </a:cubicBezTo>
                  <a:cubicBezTo>
                    <a:pt x="8" y="2"/>
                    <a:pt x="8" y="17"/>
                    <a:pt x="1" y="2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0" name="işľïḍè"/>
            <p:cNvSpPr/>
            <p:nvPr/>
          </p:nvSpPr>
          <p:spPr bwMode="auto">
            <a:xfrm>
              <a:off x="5318126" y="2640013"/>
              <a:ext cx="57150" cy="38100"/>
            </a:xfrm>
            <a:custGeom>
              <a:avLst/>
              <a:gdLst>
                <a:gd name="T0" fmla="*/ 1 w 25"/>
                <a:gd name="T1" fmla="*/ 11 h 17"/>
                <a:gd name="T2" fmla="*/ 17 w 25"/>
                <a:gd name="T3" fmla="*/ 2 h 17"/>
                <a:gd name="T4" fmla="*/ 13 w 25"/>
                <a:gd name="T5" fmla="*/ 15 h 17"/>
                <a:gd name="T6" fmla="*/ 1 w 25"/>
                <a:gd name="T7" fmla="*/ 11 h 17"/>
              </a:gdLst>
              <a:ahLst/>
              <a:cxnLst>
                <a:cxn ang="0">
                  <a:pos x="T0" y="T1"/>
                </a:cxn>
                <a:cxn ang="0">
                  <a:pos x="T2" y="T3"/>
                </a:cxn>
                <a:cxn ang="0">
                  <a:pos x="T4" y="T5"/>
                </a:cxn>
                <a:cxn ang="0">
                  <a:pos x="T6" y="T7"/>
                </a:cxn>
              </a:cxnLst>
              <a:rect l="0" t="0" r="r" b="b"/>
              <a:pathLst>
                <a:path w="25" h="17">
                  <a:moveTo>
                    <a:pt x="1" y="11"/>
                  </a:moveTo>
                  <a:cubicBezTo>
                    <a:pt x="4" y="7"/>
                    <a:pt x="8" y="13"/>
                    <a:pt x="17" y="2"/>
                  </a:cubicBezTo>
                  <a:cubicBezTo>
                    <a:pt x="19" y="0"/>
                    <a:pt x="25" y="10"/>
                    <a:pt x="13" y="15"/>
                  </a:cubicBezTo>
                  <a:cubicBezTo>
                    <a:pt x="6" y="17"/>
                    <a:pt x="0" y="13"/>
                    <a:pt x="1" y="11"/>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1" name="iSḻíḍé"/>
            <p:cNvSpPr/>
            <p:nvPr/>
          </p:nvSpPr>
          <p:spPr bwMode="auto">
            <a:xfrm>
              <a:off x="8056563" y="2555875"/>
              <a:ext cx="34925" cy="33338"/>
            </a:xfrm>
            <a:custGeom>
              <a:avLst/>
              <a:gdLst>
                <a:gd name="T0" fmla="*/ 4 w 16"/>
                <a:gd name="T1" fmla="*/ 15 h 15"/>
                <a:gd name="T2" fmla="*/ 1 w 16"/>
                <a:gd name="T3" fmla="*/ 15 h 15"/>
                <a:gd name="T4" fmla="*/ 0 w 16"/>
                <a:gd name="T5" fmla="*/ 9 h 15"/>
                <a:gd name="T6" fmla="*/ 8 w 16"/>
                <a:gd name="T7" fmla="*/ 2 h 15"/>
                <a:gd name="T8" fmla="*/ 4 w 16"/>
                <a:gd name="T9" fmla="*/ 15 h 15"/>
              </a:gdLst>
              <a:ahLst/>
              <a:cxnLst>
                <a:cxn ang="0">
                  <a:pos x="T0" y="T1"/>
                </a:cxn>
                <a:cxn ang="0">
                  <a:pos x="T2" y="T3"/>
                </a:cxn>
                <a:cxn ang="0">
                  <a:pos x="T4" y="T5"/>
                </a:cxn>
                <a:cxn ang="0">
                  <a:pos x="T6" y="T7"/>
                </a:cxn>
                <a:cxn ang="0">
                  <a:pos x="T8" y="T9"/>
                </a:cxn>
              </a:cxnLst>
              <a:rect l="0" t="0" r="r" b="b"/>
              <a:pathLst>
                <a:path w="16" h="15">
                  <a:moveTo>
                    <a:pt x="4" y="15"/>
                  </a:moveTo>
                  <a:cubicBezTo>
                    <a:pt x="3" y="15"/>
                    <a:pt x="2" y="15"/>
                    <a:pt x="1" y="15"/>
                  </a:cubicBezTo>
                  <a:cubicBezTo>
                    <a:pt x="1" y="13"/>
                    <a:pt x="0" y="11"/>
                    <a:pt x="0" y="9"/>
                  </a:cubicBezTo>
                  <a:cubicBezTo>
                    <a:pt x="2" y="8"/>
                    <a:pt x="5" y="6"/>
                    <a:pt x="8" y="2"/>
                  </a:cubicBezTo>
                  <a:cubicBezTo>
                    <a:pt x="10" y="0"/>
                    <a:pt x="16" y="10"/>
                    <a:pt x="4" y="1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2" name="išḷîḑê"/>
            <p:cNvSpPr/>
            <p:nvPr/>
          </p:nvSpPr>
          <p:spPr bwMode="auto">
            <a:xfrm>
              <a:off x="5299076" y="2498725"/>
              <a:ext cx="73025" cy="46038"/>
            </a:xfrm>
            <a:custGeom>
              <a:avLst/>
              <a:gdLst>
                <a:gd name="T0" fmla="*/ 2 w 33"/>
                <a:gd name="T1" fmla="*/ 16 h 21"/>
                <a:gd name="T2" fmla="*/ 5 w 33"/>
                <a:gd name="T3" fmla="*/ 21 h 21"/>
                <a:gd name="T4" fmla="*/ 16 w 33"/>
                <a:gd name="T5" fmla="*/ 10 h 21"/>
                <a:gd name="T6" fmla="*/ 31 w 33"/>
                <a:gd name="T7" fmla="*/ 7 h 21"/>
                <a:gd name="T8" fmla="*/ 2 w 33"/>
                <a:gd name="T9" fmla="*/ 16 h 21"/>
              </a:gdLst>
              <a:ahLst/>
              <a:cxnLst>
                <a:cxn ang="0">
                  <a:pos x="T0" y="T1"/>
                </a:cxn>
                <a:cxn ang="0">
                  <a:pos x="T2" y="T3"/>
                </a:cxn>
                <a:cxn ang="0">
                  <a:pos x="T4" y="T5"/>
                </a:cxn>
                <a:cxn ang="0">
                  <a:pos x="T6" y="T7"/>
                </a:cxn>
                <a:cxn ang="0">
                  <a:pos x="T8" y="T9"/>
                </a:cxn>
              </a:cxnLst>
              <a:rect l="0" t="0" r="r" b="b"/>
              <a:pathLst>
                <a:path w="33" h="21">
                  <a:moveTo>
                    <a:pt x="2" y="16"/>
                  </a:moveTo>
                  <a:cubicBezTo>
                    <a:pt x="1" y="17"/>
                    <a:pt x="0" y="21"/>
                    <a:pt x="5" y="21"/>
                  </a:cubicBezTo>
                  <a:cubicBezTo>
                    <a:pt x="10" y="20"/>
                    <a:pt x="11" y="12"/>
                    <a:pt x="16" y="10"/>
                  </a:cubicBezTo>
                  <a:cubicBezTo>
                    <a:pt x="20" y="8"/>
                    <a:pt x="33" y="10"/>
                    <a:pt x="31" y="7"/>
                  </a:cubicBezTo>
                  <a:cubicBezTo>
                    <a:pt x="30" y="5"/>
                    <a:pt x="9" y="0"/>
                    <a:pt x="2" y="16"/>
                  </a:cubicBezTo>
                  <a:close/>
                </a:path>
              </a:pathLst>
            </a:custGeom>
            <a:solidFill>
              <a:srgbClr val="26100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3" name="îš1íďè"/>
            <p:cNvSpPr/>
            <p:nvPr/>
          </p:nvSpPr>
          <p:spPr bwMode="auto">
            <a:xfrm>
              <a:off x="5237163" y="2538413"/>
              <a:ext cx="33338" cy="19050"/>
            </a:xfrm>
            <a:custGeom>
              <a:avLst/>
              <a:gdLst>
                <a:gd name="T0" fmla="*/ 11 w 15"/>
                <a:gd name="T1" fmla="*/ 8 h 9"/>
                <a:gd name="T2" fmla="*/ 2 w 15"/>
                <a:gd name="T3" fmla="*/ 7 h 9"/>
                <a:gd name="T4" fmla="*/ 0 w 15"/>
                <a:gd name="T5" fmla="*/ 0 h 9"/>
                <a:gd name="T6" fmla="*/ 10 w 15"/>
                <a:gd name="T7" fmla="*/ 2 h 9"/>
                <a:gd name="T8" fmla="*/ 11 w 15"/>
                <a:gd name="T9" fmla="*/ 8 h 9"/>
              </a:gdLst>
              <a:ahLst/>
              <a:cxnLst>
                <a:cxn ang="0">
                  <a:pos x="T0" y="T1"/>
                </a:cxn>
                <a:cxn ang="0">
                  <a:pos x="T2" y="T3"/>
                </a:cxn>
                <a:cxn ang="0">
                  <a:pos x="T4" y="T5"/>
                </a:cxn>
                <a:cxn ang="0">
                  <a:pos x="T6" y="T7"/>
                </a:cxn>
                <a:cxn ang="0">
                  <a:pos x="T8" y="T9"/>
                </a:cxn>
              </a:cxnLst>
              <a:rect l="0" t="0" r="r" b="b"/>
              <a:pathLst>
                <a:path w="15" h="9">
                  <a:moveTo>
                    <a:pt x="11" y="8"/>
                  </a:moveTo>
                  <a:cubicBezTo>
                    <a:pt x="8" y="9"/>
                    <a:pt x="5" y="8"/>
                    <a:pt x="2" y="7"/>
                  </a:cubicBezTo>
                  <a:cubicBezTo>
                    <a:pt x="1" y="4"/>
                    <a:pt x="1" y="2"/>
                    <a:pt x="0" y="0"/>
                  </a:cubicBezTo>
                  <a:cubicBezTo>
                    <a:pt x="3" y="0"/>
                    <a:pt x="7" y="0"/>
                    <a:pt x="10" y="2"/>
                  </a:cubicBezTo>
                  <a:cubicBezTo>
                    <a:pt x="12" y="2"/>
                    <a:pt x="15" y="5"/>
                    <a:pt x="11" y="8"/>
                  </a:cubicBezTo>
                  <a:close/>
                </a:path>
              </a:pathLst>
            </a:custGeom>
            <a:solidFill>
              <a:srgbClr val="26100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4" name="ïşlîḓé"/>
            <p:cNvSpPr/>
            <p:nvPr/>
          </p:nvSpPr>
          <p:spPr bwMode="auto">
            <a:xfrm>
              <a:off x="5329238" y="2540000"/>
              <a:ext cx="41275" cy="17463"/>
            </a:xfrm>
            <a:custGeom>
              <a:avLst/>
              <a:gdLst>
                <a:gd name="T0" fmla="*/ 0 w 18"/>
                <a:gd name="T1" fmla="*/ 6 h 8"/>
                <a:gd name="T2" fmla="*/ 17 w 18"/>
                <a:gd name="T3" fmla="*/ 0 h 8"/>
                <a:gd name="T4" fmla="*/ 18 w 18"/>
                <a:gd name="T5" fmla="*/ 2 h 8"/>
                <a:gd name="T6" fmla="*/ 1 w 18"/>
                <a:gd name="T7" fmla="*/ 7 h 8"/>
                <a:gd name="T8" fmla="*/ 0 w 18"/>
                <a:gd name="T9" fmla="*/ 6 h 8"/>
              </a:gdLst>
              <a:ahLst/>
              <a:cxnLst>
                <a:cxn ang="0">
                  <a:pos x="T0" y="T1"/>
                </a:cxn>
                <a:cxn ang="0">
                  <a:pos x="T2" y="T3"/>
                </a:cxn>
                <a:cxn ang="0">
                  <a:pos x="T4" y="T5"/>
                </a:cxn>
                <a:cxn ang="0">
                  <a:pos x="T6" y="T7"/>
                </a:cxn>
                <a:cxn ang="0">
                  <a:pos x="T8" y="T9"/>
                </a:cxn>
              </a:cxnLst>
              <a:rect l="0" t="0" r="r" b="b"/>
              <a:pathLst>
                <a:path w="18" h="8">
                  <a:moveTo>
                    <a:pt x="0" y="6"/>
                  </a:moveTo>
                  <a:cubicBezTo>
                    <a:pt x="17" y="0"/>
                    <a:pt x="17" y="0"/>
                    <a:pt x="17" y="0"/>
                  </a:cubicBezTo>
                  <a:cubicBezTo>
                    <a:pt x="18" y="2"/>
                    <a:pt x="18" y="2"/>
                    <a:pt x="18" y="2"/>
                  </a:cubicBezTo>
                  <a:cubicBezTo>
                    <a:pt x="18" y="2"/>
                    <a:pt x="1" y="8"/>
                    <a:pt x="1" y="7"/>
                  </a:cubicBezTo>
                  <a:cubicBezTo>
                    <a:pt x="0" y="7"/>
                    <a:pt x="0" y="6"/>
                    <a:pt x="0" y="6"/>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5" name="iṣľîḑé"/>
            <p:cNvSpPr/>
            <p:nvPr/>
          </p:nvSpPr>
          <p:spPr bwMode="auto">
            <a:xfrm>
              <a:off x="5338763" y="2546350"/>
              <a:ext cx="22225" cy="26988"/>
            </a:xfrm>
            <a:custGeom>
              <a:avLst/>
              <a:gdLst>
                <a:gd name="T0" fmla="*/ 8 w 10"/>
                <a:gd name="T1" fmla="*/ 4 h 12"/>
                <a:gd name="T2" fmla="*/ 8 w 10"/>
                <a:gd name="T3" fmla="*/ 11 h 12"/>
                <a:gd name="T4" fmla="*/ 2 w 10"/>
                <a:gd name="T5" fmla="*/ 8 h 12"/>
                <a:gd name="T6" fmla="*/ 2 w 10"/>
                <a:gd name="T7" fmla="*/ 1 h 12"/>
                <a:gd name="T8" fmla="*/ 8 w 10"/>
                <a:gd name="T9" fmla="*/ 4 h 12"/>
              </a:gdLst>
              <a:ahLst/>
              <a:cxnLst>
                <a:cxn ang="0">
                  <a:pos x="T0" y="T1"/>
                </a:cxn>
                <a:cxn ang="0">
                  <a:pos x="T2" y="T3"/>
                </a:cxn>
                <a:cxn ang="0">
                  <a:pos x="T4" y="T5"/>
                </a:cxn>
                <a:cxn ang="0">
                  <a:pos x="T6" y="T7"/>
                </a:cxn>
                <a:cxn ang="0">
                  <a:pos x="T8" y="T9"/>
                </a:cxn>
              </a:cxnLst>
              <a:rect l="0" t="0" r="r" b="b"/>
              <a:pathLst>
                <a:path w="10" h="12">
                  <a:moveTo>
                    <a:pt x="8" y="4"/>
                  </a:moveTo>
                  <a:cubicBezTo>
                    <a:pt x="10" y="7"/>
                    <a:pt x="10" y="11"/>
                    <a:pt x="8" y="11"/>
                  </a:cubicBezTo>
                  <a:cubicBezTo>
                    <a:pt x="6" y="12"/>
                    <a:pt x="3" y="11"/>
                    <a:pt x="2" y="8"/>
                  </a:cubicBezTo>
                  <a:cubicBezTo>
                    <a:pt x="0" y="5"/>
                    <a:pt x="0" y="2"/>
                    <a:pt x="2" y="1"/>
                  </a:cubicBezTo>
                  <a:cubicBezTo>
                    <a:pt x="3" y="0"/>
                    <a:pt x="6" y="2"/>
                    <a:pt x="8" y="4"/>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6" name="isḷîďe"/>
            <p:cNvSpPr/>
            <p:nvPr/>
          </p:nvSpPr>
          <p:spPr bwMode="auto">
            <a:xfrm>
              <a:off x="8067676" y="2460625"/>
              <a:ext cx="36513" cy="17463"/>
            </a:xfrm>
            <a:custGeom>
              <a:avLst/>
              <a:gdLst>
                <a:gd name="T0" fmla="*/ 0 w 17"/>
                <a:gd name="T1" fmla="*/ 0 h 8"/>
                <a:gd name="T2" fmla="*/ 17 w 17"/>
                <a:gd name="T3" fmla="*/ 6 h 8"/>
                <a:gd name="T4" fmla="*/ 17 w 17"/>
                <a:gd name="T5" fmla="*/ 8 h 8"/>
                <a:gd name="T6" fmla="*/ 0 w 17"/>
                <a:gd name="T7" fmla="*/ 1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cubicBezTo>
                    <a:pt x="17" y="6"/>
                    <a:pt x="17" y="6"/>
                    <a:pt x="17" y="6"/>
                  </a:cubicBezTo>
                  <a:cubicBezTo>
                    <a:pt x="17" y="8"/>
                    <a:pt x="17" y="8"/>
                    <a:pt x="17" y="8"/>
                  </a:cubicBezTo>
                  <a:cubicBezTo>
                    <a:pt x="17" y="8"/>
                    <a:pt x="0" y="2"/>
                    <a:pt x="0" y="1"/>
                  </a:cubicBezTo>
                  <a:cubicBezTo>
                    <a:pt x="0" y="0"/>
                    <a:pt x="0" y="0"/>
                    <a:pt x="0" y="0"/>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7" name="íṡḻídê"/>
            <p:cNvSpPr/>
            <p:nvPr/>
          </p:nvSpPr>
          <p:spPr bwMode="auto">
            <a:xfrm>
              <a:off x="8069263" y="2465388"/>
              <a:ext cx="17463" cy="25400"/>
            </a:xfrm>
            <a:custGeom>
              <a:avLst/>
              <a:gdLst>
                <a:gd name="T0" fmla="*/ 8 w 8"/>
                <a:gd name="T1" fmla="*/ 6 h 12"/>
                <a:gd name="T2" fmla="*/ 3 w 8"/>
                <a:gd name="T3" fmla="*/ 12 h 12"/>
                <a:gd name="T4" fmla="*/ 1 w 8"/>
                <a:gd name="T5" fmla="*/ 5 h 12"/>
                <a:gd name="T6" fmla="*/ 5 w 8"/>
                <a:gd name="T7" fmla="*/ 0 h 12"/>
                <a:gd name="T8" fmla="*/ 8 w 8"/>
                <a:gd name="T9" fmla="*/ 6 h 12"/>
              </a:gdLst>
              <a:ahLst/>
              <a:cxnLst>
                <a:cxn ang="0">
                  <a:pos x="T0" y="T1"/>
                </a:cxn>
                <a:cxn ang="0">
                  <a:pos x="T2" y="T3"/>
                </a:cxn>
                <a:cxn ang="0">
                  <a:pos x="T4" y="T5"/>
                </a:cxn>
                <a:cxn ang="0">
                  <a:pos x="T6" y="T7"/>
                </a:cxn>
                <a:cxn ang="0">
                  <a:pos x="T8" y="T9"/>
                </a:cxn>
              </a:cxnLst>
              <a:rect l="0" t="0" r="r" b="b"/>
              <a:pathLst>
                <a:path w="8" h="12">
                  <a:moveTo>
                    <a:pt x="8" y="6"/>
                  </a:moveTo>
                  <a:cubicBezTo>
                    <a:pt x="7" y="9"/>
                    <a:pt x="5" y="12"/>
                    <a:pt x="3" y="12"/>
                  </a:cubicBezTo>
                  <a:cubicBezTo>
                    <a:pt x="2" y="11"/>
                    <a:pt x="0" y="9"/>
                    <a:pt x="1" y="5"/>
                  </a:cubicBezTo>
                  <a:cubicBezTo>
                    <a:pt x="1" y="2"/>
                    <a:pt x="3" y="0"/>
                    <a:pt x="5" y="0"/>
                  </a:cubicBezTo>
                  <a:cubicBezTo>
                    <a:pt x="7" y="0"/>
                    <a:pt x="8" y="3"/>
                    <a:pt x="8" y="6"/>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8" name="íṥļîde"/>
            <p:cNvSpPr/>
            <p:nvPr/>
          </p:nvSpPr>
          <p:spPr bwMode="auto">
            <a:xfrm>
              <a:off x="5251451" y="2571750"/>
              <a:ext cx="30163" cy="12700"/>
            </a:xfrm>
            <a:custGeom>
              <a:avLst/>
              <a:gdLst>
                <a:gd name="T0" fmla="*/ 13 w 13"/>
                <a:gd name="T1" fmla="*/ 2 h 6"/>
                <a:gd name="T2" fmla="*/ 1 w 13"/>
                <a:gd name="T3" fmla="*/ 6 h 6"/>
                <a:gd name="T4" fmla="*/ 0 w 13"/>
                <a:gd name="T5" fmla="*/ 4 h 6"/>
                <a:gd name="T6" fmla="*/ 11 w 13"/>
                <a:gd name="T7" fmla="*/ 0 h 6"/>
                <a:gd name="T8" fmla="*/ 13 w 13"/>
                <a:gd name="T9" fmla="*/ 2 h 6"/>
              </a:gdLst>
              <a:ahLst/>
              <a:cxnLst>
                <a:cxn ang="0">
                  <a:pos x="T0" y="T1"/>
                </a:cxn>
                <a:cxn ang="0">
                  <a:pos x="T2" y="T3"/>
                </a:cxn>
                <a:cxn ang="0">
                  <a:pos x="T4" y="T5"/>
                </a:cxn>
                <a:cxn ang="0">
                  <a:pos x="T6" y="T7"/>
                </a:cxn>
                <a:cxn ang="0">
                  <a:pos x="T8" y="T9"/>
                </a:cxn>
              </a:cxnLst>
              <a:rect l="0" t="0" r="r" b="b"/>
              <a:pathLst>
                <a:path w="13" h="6">
                  <a:moveTo>
                    <a:pt x="13" y="2"/>
                  </a:moveTo>
                  <a:cubicBezTo>
                    <a:pt x="13" y="2"/>
                    <a:pt x="5" y="5"/>
                    <a:pt x="1" y="6"/>
                  </a:cubicBezTo>
                  <a:cubicBezTo>
                    <a:pt x="1" y="5"/>
                    <a:pt x="1" y="5"/>
                    <a:pt x="0" y="4"/>
                  </a:cubicBezTo>
                  <a:cubicBezTo>
                    <a:pt x="11" y="0"/>
                    <a:pt x="11" y="0"/>
                    <a:pt x="11" y="0"/>
                  </a:cubicBezTo>
                  <a:lnTo>
                    <a:pt x="13" y="2"/>
                  </a:ln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69" name="ïš1idè"/>
            <p:cNvSpPr/>
            <p:nvPr/>
          </p:nvSpPr>
          <p:spPr bwMode="auto">
            <a:xfrm>
              <a:off x="5259388" y="2576513"/>
              <a:ext cx="22225" cy="25400"/>
            </a:xfrm>
            <a:custGeom>
              <a:avLst/>
              <a:gdLst>
                <a:gd name="T0" fmla="*/ 8 w 10"/>
                <a:gd name="T1" fmla="*/ 4 h 12"/>
                <a:gd name="T2" fmla="*/ 8 w 10"/>
                <a:gd name="T3" fmla="*/ 11 h 12"/>
                <a:gd name="T4" fmla="*/ 2 w 10"/>
                <a:gd name="T5" fmla="*/ 8 h 12"/>
                <a:gd name="T6" fmla="*/ 2 w 10"/>
                <a:gd name="T7" fmla="*/ 1 h 12"/>
                <a:gd name="T8" fmla="*/ 8 w 10"/>
                <a:gd name="T9" fmla="*/ 4 h 12"/>
              </a:gdLst>
              <a:ahLst/>
              <a:cxnLst>
                <a:cxn ang="0">
                  <a:pos x="T0" y="T1"/>
                </a:cxn>
                <a:cxn ang="0">
                  <a:pos x="T2" y="T3"/>
                </a:cxn>
                <a:cxn ang="0">
                  <a:pos x="T4" y="T5"/>
                </a:cxn>
                <a:cxn ang="0">
                  <a:pos x="T6" y="T7"/>
                </a:cxn>
                <a:cxn ang="0">
                  <a:pos x="T8" y="T9"/>
                </a:cxn>
              </a:cxnLst>
              <a:rect l="0" t="0" r="r" b="b"/>
              <a:pathLst>
                <a:path w="10" h="12">
                  <a:moveTo>
                    <a:pt x="8" y="4"/>
                  </a:moveTo>
                  <a:cubicBezTo>
                    <a:pt x="10" y="7"/>
                    <a:pt x="10" y="10"/>
                    <a:pt x="8" y="11"/>
                  </a:cubicBezTo>
                  <a:cubicBezTo>
                    <a:pt x="6" y="12"/>
                    <a:pt x="4" y="11"/>
                    <a:pt x="2" y="8"/>
                  </a:cubicBezTo>
                  <a:cubicBezTo>
                    <a:pt x="0" y="5"/>
                    <a:pt x="0" y="2"/>
                    <a:pt x="2" y="1"/>
                  </a:cubicBezTo>
                  <a:cubicBezTo>
                    <a:pt x="4" y="0"/>
                    <a:pt x="6" y="1"/>
                    <a:pt x="8" y="4"/>
                  </a:cubicBezTo>
                  <a:close/>
                </a:path>
              </a:pathLst>
            </a:custGeom>
            <a:solidFill>
              <a:srgbClr val="3F2014"/>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0" name="iṩlídê"/>
            <p:cNvSpPr/>
            <p:nvPr/>
          </p:nvSpPr>
          <p:spPr bwMode="auto">
            <a:xfrm>
              <a:off x="5272088" y="2554288"/>
              <a:ext cx="57150" cy="79375"/>
            </a:xfrm>
            <a:custGeom>
              <a:avLst/>
              <a:gdLst>
                <a:gd name="T0" fmla="*/ 14 w 26"/>
                <a:gd name="T1" fmla="*/ 36 h 36"/>
                <a:gd name="T2" fmla="*/ 12 w 26"/>
                <a:gd name="T3" fmla="*/ 36 h 36"/>
                <a:gd name="T4" fmla="*/ 12 w 26"/>
                <a:gd name="T5" fmla="*/ 33 h 36"/>
                <a:gd name="T6" fmla="*/ 0 w 26"/>
                <a:gd name="T7" fmla="*/ 2 h 36"/>
                <a:gd name="T8" fmla="*/ 0 w 26"/>
                <a:gd name="T9" fmla="*/ 1 h 36"/>
                <a:gd name="T10" fmla="*/ 1 w 26"/>
                <a:gd name="T11" fmla="*/ 1 h 36"/>
                <a:gd name="T12" fmla="*/ 14 w 26"/>
                <a:gd name="T13" fmla="*/ 34 h 36"/>
                <a:gd name="T14" fmla="*/ 25 w 26"/>
                <a:gd name="T15" fmla="*/ 31 h 36"/>
                <a:gd name="T16" fmla="*/ 26 w 26"/>
                <a:gd name="T17" fmla="*/ 31 h 36"/>
                <a:gd name="T18" fmla="*/ 25 w 26"/>
                <a:gd name="T19" fmla="*/ 33 h 36"/>
                <a:gd name="T20" fmla="*/ 14 w 26"/>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36">
                  <a:moveTo>
                    <a:pt x="14" y="36"/>
                  </a:moveTo>
                  <a:cubicBezTo>
                    <a:pt x="14" y="36"/>
                    <a:pt x="13" y="36"/>
                    <a:pt x="12" y="36"/>
                  </a:cubicBezTo>
                  <a:cubicBezTo>
                    <a:pt x="12" y="35"/>
                    <a:pt x="11" y="34"/>
                    <a:pt x="12" y="33"/>
                  </a:cubicBezTo>
                  <a:cubicBezTo>
                    <a:pt x="14" y="10"/>
                    <a:pt x="1" y="3"/>
                    <a:pt x="0" y="2"/>
                  </a:cubicBezTo>
                  <a:cubicBezTo>
                    <a:pt x="0" y="2"/>
                    <a:pt x="0" y="1"/>
                    <a:pt x="0" y="1"/>
                  </a:cubicBezTo>
                  <a:cubicBezTo>
                    <a:pt x="0" y="0"/>
                    <a:pt x="1" y="0"/>
                    <a:pt x="1" y="1"/>
                  </a:cubicBezTo>
                  <a:cubicBezTo>
                    <a:pt x="2" y="1"/>
                    <a:pt x="16" y="9"/>
                    <a:pt x="14" y="34"/>
                  </a:cubicBezTo>
                  <a:cubicBezTo>
                    <a:pt x="14" y="35"/>
                    <a:pt x="19" y="33"/>
                    <a:pt x="25" y="31"/>
                  </a:cubicBezTo>
                  <a:cubicBezTo>
                    <a:pt x="25" y="31"/>
                    <a:pt x="26" y="31"/>
                    <a:pt x="26" y="31"/>
                  </a:cubicBezTo>
                  <a:cubicBezTo>
                    <a:pt x="26" y="32"/>
                    <a:pt x="26" y="32"/>
                    <a:pt x="25" y="33"/>
                  </a:cubicBezTo>
                  <a:cubicBezTo>
                    <a:pt x="24" y="33"/>
                    <a:pt x="18" y="36"/>
                    <a:pt x="14" y="36"/>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1" name="íṩľiḍè"/>
            <p:cNvSpPr/>
            <p:nvPr/>
          </p:nvSpPr>
          <p:spPr bwMode="auto">
            <a:xfrm>
              <a:off x="5248276" y="2354263"/>
              <a:ext cx="11113" cy="74613"/>
            </a:xfrm>
            <a:custGeom>
              <a:avLst/>
              <a:gdLst>
                <a:gd name="T0" fmla="*/ 5 w 5"/>
                <a:gd name="T1" fmla="*/ 32 h 34"/>
                <a:gd name="T2" fmla="*/ 3 w 5"/>
                <a:gd name="T3" fmla="*/ 34 h 34"/>
                <a:gd name="T4" fmla="*/ 2 w 5"/>
                <a:gd name="T5" fmla="*/ 3 h 34"/>
                <a:gd name="T6" fmla="*/ 4 w 5"/>
                <a:gd name="T7" fmla="*/ 0 h 34"/>
                <a:gd name="T8" fmla="*/ 5 w 5"/>
                <a:gd name="T9" fmla="*/ 32 h 34"/>
              </a:gdLst>
              <a:ahLst/>
              <a:cxnLst>
                <a:cxn ang="0">
                  <a:pos x="T0" y="T1"/>
                </a:cxn>
                <a:cxn ang="0">
                  <a:pos x="T2" y="T3"/>
                </a:cxn>
                <a:cxn ang="0">
                  <a:pos x="T4" y="T5"/>
                </a:cxn>
                <a:cxn ang="0">
                  <a:pos x="T6" y="T7"/>
                </a:cxn>
                <a:cxn ang="0">
                  <a:pos x="T8" y="T9"/>
                </a:cxn>
              </a:cxnLst>
              <a:rect l="0" t="0" r="r" b="b"/>
              <a:pathLst>
                <a:path w="5" h="34">
                  <a:moveTo>
                    <a:pt x="5" y="32"/>
                  </a:moveTo>
                  <a:cubicBezTo>
                    <a:pt x="4" y="33"/>
                    <a:pt x="4" y="34"/>
                    <a:pt x="3" y="34"/>
                  </a:cubicBezTo>
                  <a:cubicBezTo>
                    <a:pt x="0" y="25"/>
                    <a:pt x="1" y="13"/>
                    <a:pt x="2" y="3"/>
                  </a:cubicBezTo>
                  <a:cubicBezTo>
                    <a:pt x="3" y="2"/>
                    <a:pt x="3" y="1"/>
                    <a:pt x="4" y="0"/>
                  </a:cubicBezTo>
                  <a:cubicBezTo>
                    <a:pt x="3" y="9"/>
                    <a:pt x="2" y="23"/>
                    <a:pt x="5" y="32"/>
                  </a:cubicBezTo>
                  <a:close/>
                </a:path>
              </a:pathLst>
            </a:custGeom>
            <a:solidFill>
              <a:srgbClr val="26100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2" name="işḻïďé"/>
            <p:cNvSpPr/>
            <p:nvPr/>
          </p:nvSpPr>
          <p:spPr bwMode="auto">
            <a:xfrm>
              <a:off x="6599238" y="2716213"/>
              <a:ext cx="69850" cy="347663"/>
            </a:xfrm>
            <a:custGeom>
              <a:avLst/>
              <a:gdLst>
                <a:gd name="T0" fmla="*/ 30 w 31"/>
                <a:gd name="T1" fmla="*/ 157 h 157"/>
                <a:gd name="T2" fmla="*/ 29 w 31"/>
                <a:gd name="T3" fmla="*/ 156 h 157"/>
                <a:gd name="T4" fmla="*/ 2 w 31"/>
                <a:gd name="T5" fmla="*/ 104 h 157"/>
                <a:gd name="T6" fmla="*/ 2 w 31"/>
                <a:gd name="T7" fmla="*/ 103 h 157"/>
                <a:gd name="T8" fmla="*/ 3 w 31"/>
                <a:gd name="T9" fmla="*/ 103 h 157"/>
                <a:gd name="T10" fmla="*/ 25 w 31"/>
                <a:gd name="T11" fmla="*/ 93 h 157"/>
                <a:gd name="T12" fmla="*/ 0 w 31"/>
                <a:gd name="T13" fmla="*/ 50 h 157"/>
                <a:gd name="T14" fmla="*/ 0 w 31"/>
                <a:gd name="T15" fmla="*/ 49 h 157"/>
                <a:gd name="T16" fmla="*/ 15 w 31"/>
                <a:gd name="T17" fmla="*/ 1 h 157"/>
                <a:gd name="T18" fmla="*/ 16 w 31"/>
                <a:gd name="T19" fmla="*/ 1 h 157"/>
                <a:gd name="T20" fmla="*/ 17 w 31"/>
                <a:gd name="T21" fmla="*/ 2 h 157"/>
                <a:gd name="T22" fmla="*/ 2 w 31"/>
                <a:gd name="T23" fmla="*/ 49 h 157"/>
                <a:gd name="T24" fmla="*/ 27 w 31"/>
                <a:gd name="T25" fmla="*/ 93 h 157"/>
                <a:gd name="T26" fmla="*/ 27 w 31"/>
                <a:gd name="T27" fmla="*/ 93 h 157"/>
                <a:gd name="T28" fmla="*/ 27 w 31"/>
                <a:gd name="T29" fmla="*/ 94 h 157"/>
                <a:gd name="T30" fmla="*/ 5 w 31"/>
                <a:gd name="T31" fmla="*/ 104 h 157"/>
                <a:gd name="T32" fmla="*/ 30 w 31"/>
                <a:gd name="T33" fmla="*/ 155 h 157"/>
                <a:gd name="T34" fmla="*/ 30 w 31"/>
                <a:gd name="T35"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157">
                  <a:moveTo>
                    <a:pt x="30" y="157"/>
                  </a:moveTo>
                  <a:cubicBezTo>
                    <a:pt x="29" y="156"/>
                    <a:pt x="29" y="156"/>
                    <a:pt x="29" y="156"/>
                  </a:cubicBezTo>
                  <a:cubicBezTo>
                    <a:pt x="2" y="104"/>
                    <a:pt x="2" y="104"/>
                    <a:pt x="2" y="104"/>
                  </a:cubicBezTo>
                  <a:cubicBezTo>
                    <a:pt x="2" y="103"/>
                    <a:pt x="2" y="103"/>
                    <a:pt x="2" y="103"/>
                  </a:cubicBezTo>
                  <a:cubicBezTo>
                    <a:pt x="3" y="103"/>
                    <a:pt x="3" y="103"/>
                    <a:pt x="3" y="103"/>
                  </a:cubicBezTo>
                  <a:cubicBezTo>
                    <a:pt x="25" y="93"/>
                    <a:pt x="25" y="93"/>
                    <a:pt x="25" y="93"/>
                  </a:cubicBezTo>
                  <a:cubicBezTo>
                    <a:pt x="0" y="50"/>
                    <a:pt x="0" y="50"/>
                    <a:pt x="0" y="50"/>
                  </a:cubicBezTo>
                  <a:cubicBezTo>
                    <a:pt x="0" y="49"/>
                    <a:pt x="0" y="49"/>
                    <a:pt x="0" y="49"/>
                  </a:cubicBezTo>
                  <a:cubicBezTo>
                    <a:pt x="15" y="1"/>
                    <a:pt x="15" y="1"/>
                    <a:pt x="15" y="1"/>
                  </a:cubicBezTo>
                  <a:cubicBezTo>
                    <a:pt x="15" y="1"/>
                    <a:pt x="16" y="0"/>
                    <a:pt x="16" y="1"/>
                  </a:cubicBezTo>
                  <a:cubicBezTo>
                    <a:pt x="17" y="1"/>
                    <a:pt x="17" y="1"/>
                    <a:pt x="17" y="2"/>
                  </a:cubicBezTo>
                  <a:cubicBezTo>
                    <a:pt x="2" y="49"/>
                    <a:pt x="2" y="49"/>
                    <a:pt x="2" y="49"/>
                  </a:cubicBezTo>
                  <a:cubicBezTo>
                    <a:pt x="27" y="93"/>
                    <a:pt x="27" y="93"/>
                    <a:pt x="27" y="93"/>
                  </a:cubicBezTo>
                  <a:cubicBezTo>
                    <a:pt x="27" y="93"/>
                    <a:pt x="27" y="93"/>
                    <a:pt x="27" y="93"/>
                  </a:cubicBezTo>
                  <a:cubicBezTo>
                    <a:pt x="27" y="94"/>
                    <a:pt x="27" y="94"/>
                    <a:pt x="27" y="94"/>
                  </a:cubicBezTo>
                  <a:cubicBezTo>
                    <a:pt x="5" y="104"/>
                    <a:pt x="5" y="104"/>
                    <a:pt x="5" y="104"/>
                  </a:cubicBezTo>
                  <a:cubicBezTo>
                    <a:pt x="30" y="155"/>
                    <a:pt x="30" y="155"/>
                    <a:pt x="30" y="155"/>
                  </a:cubicBezTo>
                  <a:cubicBezTo>
                    <a:pt x="31" y="156"/>
                    <a:pt x="30" y="156"/>
                    <a:pt x="30" y="157"/>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3" name="îṥḻiḋe"/>
            <p:cNvSpPr/>
            <p:nvPr/>
          </p:nvSpPr>
          <p:spPr bwMode="auto">
            <a:xfrm>
              <a:off x="6869113" y="2716213"/>
              <a:ext cx="66675" cy="347663"/>
            </a:xfrm>
            <a:custGeom>
              <a:avLst/>
              <a:gdLst>
                <a:gd name="T0" fmla="*/ 1 w 30"/>
                <a:gd name="T1" fmla="*/ 157 h 157"/>
                <a:gd name="T2" fmla="*/ 0 w 30"/>
                <a:gd name="T3" fmla="*/ 157 h 157"/>
                <a:gd name="T4" fmla="*/ 0 w 30"/>
                <a:gd name="T5" fmla="*/ 155 h 157"/>
                <a:gd name="T6" fmla="*/ 26 w 30"/>
                <a:gd name="T7" fmla="*/ 104 h 157"/>
                <a:gd name="T8" fmla="*/ 3 w 30"/>
                <a:gd name="T9" fmla="*/ 94 h 157"/>
                <a:gd name="T10" fmla="*/ 3 w 30"/>
                <a:gd name="T11" fmla="*/ 93 h 157"/>
                <a:gd name="T12" fmla="*/ 3 w 30"/>
                <a:gd name="T13" fmla="*/ 93 h 157"/>
                <a:gd name="T14" fmla="*/ 28 w 30"/>
                <a:gd name="T15" fmla="*/ 49 h 157"/>
                <a:gd name="T16" fmla="*/ 14 w 30"/>
                <a:gd name="T17" fmla="*/ 2 h 157"/>
                <a:gd name="T18" fmla="*/ 14 w 30"/>
                <a:gd name="T19" fmla="*/ 1 h 157"/>
                <a:gd name="T20" fmla="*/ 15 w 30"/>
                <a:gd name="T21" fmla="*/ 1 h 157"/>
                <a:gd name="T22" fmla="*/ 30 w 30"/>
                <a:gd name="T23" fmla="*/ 49 h 157"/>
                <a:gd name="T24" fmla="*/ 30 w 30"/>
                <a:gd name="T25" fmla="*/ 50 h 157"/>
                <a:gd name="T26" fmla="*/ 5 w 30"/>
                <a:gd name="T27" fmla="*/ 93 h 157"/>
                <a:gd name="T28" fmla="*/ 27 w 30"/>
                <a:gd name="T29" fmla="*/ 103 h 157"/>
                <a:gd name="T30" fmla="*/ 28 w 30"/>
                <a:gd name="T31" fmla="*/ 103 h 157"/>
                <a:gd name="T32" fmla="*/ 28 w 30"/>
                <a:gd name="T33" fmla="*/ 104 h 157"/>
                <a:gd name="T34" fmla="*/ 2 w 30"/>
                <a:gd name="T35" fmla="*/ 156 h 157"/>
                <a:gd name="T36" fmla="*/ 1 w 30"/>
                <a:gd name="T37"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0" h="157">
                  <a:moveTo>
                    <a:pt x="1" y="157"/>
                  </a:moveTo>
                  <a:cubicBezTo>
                    <a:pt x="0" y="157"/>
                    <a:pt x="0" y="157"/>
                    <a:pt x="0" y="157"/>
                  </a:cubicBezTo>
                  <a:cubicBezTo>
                    <a:pt x="0" y="156"/>
                    <a:pt x="0" y="156"/>
                    <a:pt x="0" y="155"/>
                  </a:cubicBezTo>
                  <a:cubicBezTo>
                    <a:pt x="26" y="104"/>
                    <a:pt x="26" y="104"/>
                    <a:pt x="26" y="104"/>
                  </a:cubicBezTo>
                  <a:cubicBezTo>
                    <a:pt x="3" y="94"/>
                    <a:pt x="3" y="94"/>
                    <a:pt x="3" y="94"/>
                  </a:cubicBezTo>
                  <a:cubicBezTo>
                    <a:pt x="3" y="93"/>
                    <a:pt x="3" y="93"/>
                    <a:pt x="3" y="93"/>
                  </a:cubicBezTo>
                  <a:cubicBezTo>
                    <a:pt x="3" y="93"/>
                    <a:pt x="3" y="93"/>
                    <a:pt x="3" y="93"/>
                  </a:cubicBezTo>
                  <a:cubicBezTo>
                    <a:pt x="28" y="49"/>
                    <a:pt x="28" y="49"/>
                    <a:pt x="28" y="49"/>
                  </a:cubicBezTo>
                  <a:cubicBezTo>
                    <a:pt x="14" y="2"/>
                    <a:pt x="14" y="2"/>
                    <a:pt x="14" y="2"/>
                  </a:cubicBezTo>
                  <a:cubicBezTo>
                    <a:pt x="13" y="1"/>
                    <a:pt x="14" y="1"/>
                    <a:pt x="14" y="1"/>
                  </a:cubicBezTo>
                  <a:cubicBezTo>
                    <a:pt x="15" y="0"/>
                    <a:pt x="15" y="1"/>
                    <a:pt x="15" y="1"/>
                  </a:cubicBezTo>
                  <a:cubicBezTo>
                    <a:pt x="30" y="49"/>
                    <a:pt x="30" y="49"/>
                    <a:pt x="30" y="49"/>
                  </a:cubicBezTo>
                  <a:cubicBezTo>
                    <a:pt x="30" y="50"/>
                    <a:pt x="30" y="50"/>
                    <a:pt x="30" y="50"/>
                  </a:cubicBezTo>
                  <a:cubicBezTo>
                    <a:pt x="5" y="93"/>
                    <a:pt x="5" y="93"/>
                    <a:pt x="5" y="93"/>
                  </a:cubicBezTo>
                  <a:cubicBezTo>
                    <a:pt x="27" y="103"/>
                    <a:pt x="27" y="103"/>
                    <a:pt x="27" y="103"/>
                  </a:cubicBezTo>
                  <a:cubicBezTo>
                    <a:pt x="28" y="103"/>
                    <a:pt x="28" y="103"/>
                    <a:pt x="28" y="103"/>
                  </a:cubicBezTo>
                  <a:cubicBezTo>
                    <a:pt x="28" y="104"/>
                    <a:pt x="28" y="104"/>
                    <a:pt x="28" y="104"/>
                  </a:cubicBezTo>
                  <a:cubicBezTo>
                    <a:pt x="2" y="156"/>
                    <a:pt x="2" y="156"/>
                    <a:pt x="2" y="156"/>
                  </a:cubicBezTo>
                  <a:lnTo>
                    <a:pt x="1" y="157"/>
                  </a:ln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4" name="ïṩļiḑé"/>
            <p:cNvSpPr/>
            <p:nvPr/>
          </p:nvSpPr>
          <p:spPr bwMode="auto">
            <a:xfrm>
              <a:off x="6708776" y="2243138"/>
              <a:ext cx="112713" cy="144463"/>
            </a:xfrm>
            <a:custGeom>
              <a:avLst/>
              <a:gdLst>
                <a:gd name="T0" fmla="*/ 43 w 51"/>
                <a:gd name="T1" fmla="*/ 1 h 65"/>
                <a:gd name="T2" fmla="*/ 48 w 51"/>
                <a:gd name="T3" fmla="*/ 6 h 65"/>
                <a:gd name="T4" fmla="*/ 22 w 51"/>
                <a:gd name="T5" fmla="*/ 46 h 65"/>
                <a:gd name="T6" fmla="*/ 22 w 51"/>
                <a:gd name="T7" fmla="*/ 64 h 65"/>
                <a:gd name="T8" fmla="*/ 0 w 51"/>
                <a:gd name="T9" fmla="*/ 47 h 65"/>
                <a:gd name="T10" fmla="*/ 43 w 51"/>
                <a:gd name="T11" fmla="*/ 1 h 65"/>
              </a:gdLst>
              <a:ahLst/>
              <a:cxnLst>
                <a:cxn ang="0">
                  <a:pos x="T0" y="T1"/>
                </a:cxn>
                <a:cxn ang="0">
                  <a:pos x="T2" y="T3"/>
                </a:cxn>
                <a:cxn ang="0">
                  <a:pos x="T4" y="T5"/>
                </a:cxn>
                <a:cxn ang="0">
                  <a:pos x="T6" y="T7"/>
                </a:cxn>
                <a:cxn ang="0">
                  <a:pos x="T8" y="T9"/>
                </a:cxn>
                <a:cxn ang="0">
                  <a:pos x="T10" y="T11"/>
                </a:cxn>
              </a:cxnLst>
              <a:rect l="0" t="0" r="r" b="b"/>
              <a:pathLst>
                <a:path w="51" h="65">
                  <a:moveTo>
                    <a:pt x="43" y="1"/>
                  </a:moveTo>
                  <a:cubicBezTo>
                    <a:pt x="46" y="0"/>
                    <a:pt x="51" y="5"/>
                    <a:pt x="48" y="6"/>
                  </a:cubicBezTo>
                  <a:cubicBezTo>
                    <a:pt x="36" y="11"/>
                    <a:pt x="23" y="40"/>
                    <a:pt x="22" y="46"/>
                  </a:cubicBezTo>
                  <a:cubicBezTo>
                    <a:pt x="20" y="54"/>
                    <a:pt x="24" y="65"/>
                    <a:pt x="22" y="64"/>
                  </a:cubicBezTo>
                  <a:cubicBezTo>
                    <a:pt x="19" y="64"/>
                    <a:pt x="0" y="47"/>
                    <a:pt x="0" y="47"/>
                  </a:cubicBezTo>
                  <a:cubicBezTo>
                    <a:pt x="0" y="47"/>
                    <a:pt x="19" y="9"/>
                    <a:pt x="43" y="1"/>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5" name="îS1íḑè"/>
            <p:cNvSpPr/>
            <p:nvPr/>
          </p:nvSpPr>
          <p:spPr bwMode="auto">
            <a:xfrm>
              <a:off x="6697663" y="2346325"/>
              <a:ext cx="73025" cy="104775"/>
            </a:xfrm>
            <a:custGeom>
              <a:avLst/>
              <a:gdLst>
                <a:gd name="T0" fmla="*/ 4 w 33"/>
                <a:gd name="T1" fmla="*/ 29 h 47"/>
                <a:gd name="T2" fmla="*/ 27 w 33"/>
                <a:gd name="T3" fmla="*/ 45 h 47"/>
                <a:gd name="T4" fmla="*/ 28 w 33"/>
                <a:gd name="T5" fmla="*/ 19 h 47"/>
                <a:gd name="T6" fmla="*/ 9 w 33"/>
                <a:gd name="T7" fmla="*/ 3 h 47"/>
                <a:gd name="T8" fmla="*/ 4 w 33"/>
                <a:gd name="T9" fmla="*/ 29 h 47"/>
              </a:gdLst>
              <a:ahLst/>
              <a:cxnLst>
                <a:cxn ang="0">
                  <a:pos x="T0" y="T1"/>
                </a:cxn>
                <a:cxn ang="0">
                  <a:pos x="T2" y="T3"/>
                </a:cxn>
                <a:cxn ang="0">
                  <a:pos x="T4" y="T5"/>
                </a:cxn>
                <a:cxn ang="0">
                  <a:pos x="T6" y="T7"/>
                </a:cxn>
                <a:cxn ang="0">
                  <a:pos x="T8" y="T9"/>
                </a:cxn>
              </a:cxnLst>
              <a:rect l="0" t="0" r="r" b="b"/>
              <a:pathLst>
                <a:path w="33" h="47">
                  <a:moveTo>
                    <a:pt x="4" y="29"/>
                  </a:moveTo>
                  <a:cubicBezTo>
                    <a:pt x="10" y="47"/>
                    <a:pt x="21" y="47"/>
                    <a:pt x="27" y="45"/>
                  </a:cubicBezTo>
                  <a:cubicBezTo>
                    <a:pt x="32" y="42"/>
                    <a:pt x="33" y="31"/>
                    <a:pt x="28" y="19"/>
                  </a:cubicBezTo>
                  <a:cubicBezTo>
                    <a:pt x="23" y="8"/>
                    <a:pt x="15" y="0"/>
                    <a:pt x="9" y="3"/>
                  </a:cubicBezTo>
                  <a:cubicBezTo>
                    <a:pt x="3" y="5"/>
                    <a:pt x="0" y="17"/>
                    <a:pt x="4" y="29"/>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6" name="ïşliďé"/>
            <p:cNvSpPr/>
            <p:nvPr/>
          </p:nvSpPr>
          <p:spPr bwMode="auto">
            <a:xfrm>
              <a:off x="6713538" y="2368550"/>
              <a:ext cx="17463" cy="30163"/>
            </a:xfrm>
            <a:custGeom>
              <a:avLst/>
              <a:gdLst>
                <a:gd name="T0" fmla="*/ 2 w 8"/>
                <a:gd name="T1" fmla="*/ 13 h 13"/>
                <a:gd name="T2" fmla="*/ 1 w 8"/>
                <a:gd name="T3" fmla="*/ 12 h 13"/>
                <a:gd name="T4" fmla="*/ 7 w 8"/>
                <a:gd name="T5" fmla="*/ 0 h 13"/>
                <a:gd name="T6" fmla="*/ 8 w 8"/>
                <a:gd name="T7" fmla="*/ 1 h 13"/>
                <a:gd name="T8" fmla="*/ 8 w 8"/>
                <a:gd name="T9" fmla="*/ 2 h 13"/>
                <a:gd name="T10" fmla="*/ 3 w 8"/>
                <a:gd name="T11" fmla="*/ 12 h 13"/>
                <a:gd name="T12" fmla="*/ 2 w 8"/>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8" h="13">
                  <a:moveTo>
                    <a:pt x="2" y="13"/>
                  </a:moveTo>
                  <a:cubicBezTo>
                    <a:pt x="2" y="13"/>
                    <a:pt x="1" y="12"/>
                    <a:pt x="1" y="12"/>
                  </a:cubicBezTo>
                  <a:cubicBezTo>
                    <a:pt x="0" y="3"/>
                    <a:pt x="7" y="0"/>
                    <a:pt x="7" y="0"/>
                  </a:cubicBezTo>
                  <a:cubicBezTo>
                    <a:pt x="7" y="0"/>
                    <a:pt x="8" y="0"/>
                    <a:pt x="8" y="1"/>
                  </a:cubicBezTo>
                  <a:cubicBezTo>
                    <a:pt x="8" y="1"/>
                    <a:pt x="8" y="2"/>
                    <a:pt x="8" y="2"/>
                  </a:cubicBezTo>
                  <a:cubicBezTo>
                    <a:pt x="7" y="2"/>
                    <a:pt x="2" y="5"/>
                    <a:pt x="3" y="12"/>
                  </a:cubicBezTo>
                  <a:cubicBezTo>
                    <a:pt x="3" y="12"/>
                    <a:pt x="3" y="13"/>
                    <a:pt x="2" y="13"/>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7" name="îś1iḑe"/>
            <p:cNvSpPr/>
            <p:nvPr/>
          </p:nvSpPr>
          <p:spPr bwMode="auto">
            <a:xfrm>
              <a:off x="6731001" y="2406650"/>
              <a:ext cx="19050" cy="22225"/>
            </a:xfrm>
            <a:custGeom>
              <a:avLst/>
              <a:gdLst>
                <a:gd name="T0" fmla="*/ 1 w 9"/>
                <a:gd name="T1" fmla="*/ 10 h 10"/>
                <a:gd name="T2" fmla="*/ 0 w 9"/>
                <a:gd name="T3" fmla="*/ 9 h 10"/>
                <a:gd name="T4" fmla="*/ 2 w 9"/>
                <a:gd name="T5" fmla="*/ 8 h 10"/>
                <a:gd name="T6" fmla="*/ 5 w 9"/>
                <a:gd name="T7" fmla="*/ 7 h 10"/>
                <a:gd name="T8" fmla="*/ 6 w 9"/>
                <a:gd name="T9" fmla="*/ 1 h 10"/>
                <a:gd name="T10" fmla="*/ 7 w 9"/>
                <a:gd name="T11" fmla="*/ 0 h 10"/>
                <a:gd name="T12" fmla="*/ 8 w 9"/>
                <a:gd name="T13" fmla="*/ 1 h 10"/>
                <a:gd name="T14" fmla="*/ 6 w 9"/>
                <a:gd name="T15" fmla="*/ 9 h 10"/>
                <a:gd name="T16" fmla="*/ 1 w 9"/>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0">
                  <a:moveTo>
                    <a:pt x="1" y="10"/>
                  </a:moveTo>
                  <a:cubicBezTo>
                    <a:pt x="1" y="10"/>
                    <a:pt x="0" y="9"/>
                    <a:pt x="0" y="9"/>
                  </a:cubicBezTo>
                  <a:cubicBezTo>
                    <a:pt x="0" y="8"/>
                    <a:pt x="1" y="8"/>
                    <a:pt x="2" y="8"/>
                  </a:cubicBezTo>
                  <a:cubicBezTo>
                    <a:pt x="3" y="8"/>
                    <a:pt x="4" y="8"/>
                    <a:pt x="5" y="7"/>
                  </a:cubicBezTo>
                  <a:cubicBezTo>
                    <a:pt x="6" y="6"/>
                    <a:pt x="6" y="2"/>
                    <a:pt x="6" y="1"/>
                  </a:cubicBezTo>
                  <a:cubicBezTo>
                    <a:pt x="6" y="0"/>
                    <a:pt x="7" y="0"/>
                    <a:pt x="7" y="0"/>
                  </a:cubicBezTo>
                  <a:cubicBezTo>
                    <a:pt x="8" y="0"/>
                    <a:pt x="8" y="0"/>
                    <a:pt x="8" y="1"/>
                  </a:cubicBezTo>
                  <a:cubicBezTo>
                    <a:pt x="8" y="1"/>
                    <a:pt x="9" y="6"/>
                    <a:pt x="6" y="9"/>
                  </a:cubicBezTo>
                  <a:cubicBezTo>
                    <a:pt x="5" y="10"/>
                    <a:pt x="3" y="10"/>
                    <a:pt x="1" y="1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8" name="íSḻîḑè"/>
            <p:cNvSpPr/>
            <p:nvPr/>
          </p:nvSpPr>
          <p:spPr bwMode="auto">
            <a:xfrm>
              <a:off x="6973888" y="2862263"/>
              <a:ext cx="22225" cy="282575"/>
            </a:xfrm>
            <a:custGeom>
              <a:avLst/>
              <a:gdLst>
                <a:gd name="T0" fmla="*/ 8 w 10"/>
                <a:gd name="T1" fmla="*/ 127 h 127"/>
                <a:gd name="T2" fmla="*/ 7 w 10"/>
                <a:gd name="T3" fmla="*/ 126 h 127"/>
                <a:gd name="T4" fmla="*/ 8 w 10"/>
                <a:gd name="T5" fmla="*/ 1 h 127"/>
                <a:gd name="T6" fmla="*/ 9 w 10"/>
                <a:gd name="T7" fmla="*/ 0 h 127"/>
                <a:gd name="T8" fmla="*/ 10 w 10"/>
                <a:gd name="T9" fmla="*/ 1 h 127"/>
                <a:gd name="T10" fmla="*/ 9 w 10"/>
                <a:gd name="T11" fmla="*/ 126 h 127"/>
                <a:gd name="T12" fmla="*/ 8 w 10"/>
                <a:gd name="T13" fmla="*/ 127 h 127"/>
              </a:gdLst>
              <a:ahLst/>
              <a:cxnLst>
                <a:cxn ang="0">
                  <a:pos x="T0" y="T1"/>
                </a:cxn>
                <a:cxn ang="0">
                  <a:pos x="T2" y="T3"/>
                </a:cxn>
                <a:cxn ang="0">
                  <a:pos x="T4" y="T5"/>
                </a:cxn>
                <a:cxn ang="0">
                  <a:pos x="T6" y="T7"/>
                </a:cxn>
                <a:cxn ang="0">
                  <a:pos x="T8" y="T9"/>
                </a:cxn>
                <a:cxn ang="0">
                  <a:pos x="T10" y="T11"/>
                </a:cxn>
                <a:cxn ang="0">
                  <a:pos x="T12" y="T13"/>
                </a:cxn>
              </a:cxnLst>
              <a:rect l="0" t="0" r="r" b="b"/>
              <a:pathLst>
                <a:path w="10" h="127">
                  <a:moveTo>
                    <a:pt x="8" y="127"/>
                  </a:moveTo>
                  <a:cubicBezTo>
                    <a:pt x="7" y="127"/>
                    <a:pt x="7" y="127"/>
                    <a:pt x="7" y="126"/>
                  </a:cubicBezTo>
                  <a:cubicBezTo>
                    <a:pt x="0" y="84"/>
                    <a:pt x="8" y="1"/>
                    <a:pt x="8" y="1"/>
                  </a:cubicBezTo>
                  <a:cubicBezTo>
                    <a:pt x="8" y="0"/>
                    <a:pt x="8" y="0"/>
                    <a:pt x="9" y="0"/>
                  </a:cubicBezTo>
                  <a:cubicBezTo>
                    <a:pt x="9" y="0"/>
                    <a:pt x="10" y="0"/>
                    <a:pt x="10" y="1"/>
                  </a:cubicBezTo>
                  <a:cubicBezTo>
                    <a:pt x="9" y="2"/>
                    <a:pt x="2" y="84"/>
                    <a:pt x="9" y="126"/>
                  </a:cubicBezTo>
                  <a:cubicBezTo>
                    <a:pt x="9" y="127"/>
                    <a:pt x="8" y="127"/>
                    <a:pt x="8" y="127"/>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79" name="íšliḍé"/>
            <p:cNvSpPr/>
            <p:nvPr/>
          </p:nvSpPr>
          <p:spPr bwMode="auto">
            <a:xfrm>
              <a:off x="7104063" y="3073400"/>
              <a:ext cx="17463" cy="46038"/>
            </a:xfrm>
            <a:custGeom>
              <a:avLst/>
              <a:gdLst>
                <a:gd name="T0" fmla="*/ 8 w 8"/>
                <a:gd name="T1" fmla="*/ 3 h 21"/>
                <a:gd name="T2" fmla="*/ 2 w 8"/>
                <a:gd name="T3" fmla="*/ 20 h 21"/>
                <a:gd name="T4" fmla="*/ 1 w 8"/>
                <a:gd name="T5" fmla="*/ 21 h 21"/>
                <a:gd name="T6" fmla="*/ 1 w 8"/>
                <a:gd name="T7" fmla="*/ 21 h 21"/>
                <a:gd name="T8" fmla="*/ 0 w 8"/>
                <a:gd name="T9" fmla="*/ 19 h 21"/>
                <a:gd name="T10" fmla="*/ 6 w 8"/>
                <a:gd name="T11" fmla="*/ 3 h 21"/>
                <a:gd name="T12" fmla="*/ 8 w 8"/>
                <a:gd name="T13" fmla="*/ 0 h 21"/>
                <a:gd name="T14" fmla="*/ 8 w 8"/>
                <a:gd name="T15" fmla="*/ 2 h 21"/>
                <a:gd name="T16" fmla="*/ 8 w 8"/>
                <a:gd name="T17" fmla="*/ 3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21">
                  <a:moveTo>
                    <a:pt x="8" y="3"/>
                  </a:moveTo>
                  <a:cubicBezTo>
                    <a:pt x="2" y="20"/>
                    <a:pt x="2" y="20"/>
                    <a:pt x="2" y="20"/>
                  </a:cubicBezTo>
                  <a:cubicBezTo>
                    <a:pt x="2" y="20"/>
                    <a:pt x="2" y="21"/>
                    <a:pt x="1" y="21"/>
                  </a:cubicBezTo>
                  <a:cubicBezTo>
                    <a:pt x="1" y="21"/>
                    <a:pt x="1" y="21"/>
                    <a:pt x="1" y="21"/>
                  </a:cubicBezTo>
                  <a:cubicBezTo>
                    <a:pt x="0" y="20"/>
                    <a:pt x="0" y="20"/>
                    <a:pt x="0" y="19"/>
                  </a:cubicBezTo>
                  <a:cubicBezTo>
                    <a:pt x="6" y="3"/>
                    <a:pt x="6" y="3"/>
                    <a:pt x="6" y="3"/>
                  </a:cubicBezTo>
                  <a:cubicBezTo>
                    <a:pt x="8" y="0"/>
                    <a:pt x="8" y="0"/>
                    <a:pt x="8" y="0"/>
                  </a:cubicBezTo>
                  <a:cubicBezTo>
                    <a:pt x="8" y="2"/>
                    <a:pt x="8" y="2"/>
                    <a:pt x="8" y="2"/>
                  </a:cubicBezTo>
                  <a:cubicBezTo>
                    <a:pt x="8" y="3"/>
                    <a:pt x="8" y="3"/>
                    <a:pt x="8" y="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0" name="í$ḻîḑè"/>
            <p:cNvSpPr/>
            <p:nvPr/>
          </p:nvSpPr>
          <p:spPr bwMode="auto">
            <a:xfrm>
              <a:off x="7085013" y="3073400"/>
              <a:ext cx="36513" cy="20638"/>
            </a:xfrm>
            <a:custGeom>
              <a:avLst/>
              <a:gdLst>
                <a:gd name="T0" fmla="*/ 17 w 17"/>
                <a:gd name="T1" fmla="*/ 2 h 9"/>
                <a:gd name="T2" fmla="*/ 15 w 17"/>
                <a:gd name="T3" fmla="*/ 3 h 9"/>
                <a:gd name="T4" fmla="*/ 2 w 17"/>
                <a:gd name="T5" fmla="*/ 9 h 9"/>
                <a:gd name="T6" fmla="*/ 2 w 17"/>
                <a:gd name="T7" fmla="*/ 9 h 9"/>
                <a:gd name="T8" fmla="*/ 1 w 17"/>
                <a:gd name="T9" fmla="*/ 9 h 9"/>
                <a:gd name="T10" fmla="*/ 1 w 17"/>
                <a:gd name="T11" fmla="*/ 8 h 9"/>
                <a:gd name="T12" fmla="*/ 17 w 17"/>
                <a:gd name="T13" fmla="*/ 0 h 9"/>
                <a:gd name="T14" fmla="*/ 17 w 17"/>
                <a:gd name="T15" fmla="*/ 2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 h="9">
                  <a:moveTo>
                    <a:pt x="17" y="2"/>
                  </a:moveTo>
                  <a:cubicBezTo>
                    <a:pt x="15" y="3"/>
                    <a:pt x="15" y="3"/>
                    <a:pt x="15" y="3"/>
                  </a:cubicBezTo>
                  <a:cubicBezTo>
                    <a:pt x="2" y="9"/>
                    <a:pt x="2" y="9"/>
                    <a:pt x="2" y="9"/>
                  </a:cubicBezTo>
                  <a:cubicBezTo>
                    <a:pt x="2" y="9"/>
                    <a:pt x="2" y="9"/>
                    <a:pt x="2" y="9"/>
                  </a:cubicBezTo>
                  <a:cubicBezTo>
                    <a:pt x="1" y="9"/>
                    <a:pt x="1" y="9"/>
                    <a:pt x="1" y="9"/>
                  </a:cubicBezTo>
                  <a:cubicBezTo>
                    <a:pt x="0" y="8"/>
                    <a:pt x="1" y="8"/>
                    <a:pt x="1" y="8"/>
                  </a:cubicBezTo>
                  <a:cubicBezTo>
                    <a:pt x="17" y="0"/>
                    <a:pt x="17" y="0"/>
                    <a:pt x="17" y="0"/>
                  </a:cubicBezTo>
                  <a:lnTo>
                    <a:pt x="17" y="2"/>
                  </a:ln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1" name="íṧľíde"/>
            <p:cNvSpPr/>
            <p:nvPr/>
          </p:nvSpPr>
          <p:spPr bwMode="auto">
            <a:xfrm>
              <a:off x="6424613" y="3328988"/>
              <a:ext cx="117475" cy="115888"/>
            </a:xfrm>
            <a:custGeom>
              <a:avLst/>
              <a:gdLst>
                <a:gd name="T0" fmla="*/ 51 w 53"/>
                <a:gd name="T1" fmla="*/ 3 h 52"/>
                <a:gd name="T2" fmla="*/ 17 w 53"/>
                <a:gd name="T3" fmla="*/ 43 h 52"/>
                <a:gd name="T4" fmla="*/ 4 w 53"/>
                <a:gd name="T5" fmla="*/ 49 h 52"/>
                <a:gd name="T6" fmla="*/ 8 w 53"/>
                <a:gd name="T7" fmla="*/ 28 h 52"/>
                <a:gd name="T8" fmla="*/ 51 w 53"/>
                <a:gd name="T9" fmla="*/ 3 h 52"/>
              </a:gdLst>
              <a:ahLst/>
              <a:cxnLst>
                <a:cxn ang="0">
                  <a:pos x="T0" y="T1"/>
                </a:cxn>
                <a:cxn ang="0">
                  <a:pos x="T2" y="T3"/>
                </a:cxn>
                <a:cxn ang="0">
                  <a:pos x="T4" y="T5"/>
                </a:cxn>
                <a:cxn ang="0">
                  <a:pos x="T6" y="T7"/>
                </a:cxn>
                <a:cxn ang="0">
                  <a:pos x="T8" y="T9"/>
                </a:cxn>
              </a:cxnLst>
              <a:rect l="0" t="0" r="r" b="b"/>
              <a:pathLst>
                <a:path w="53" h="52">
                  <a:moveTo>
                    <a:pt x="51" y="3"/>
                  </a:moveTo>
                  <a:cubicBezTo>
                    <a:pt x="53" y="5"/>
                    <a:pt x="25" y="36"/>
                    <a:pt x="17" y="43"/>
                  </a:cubicBezTo>
                  <a:cubicBezTo>
                    <a:pt x="10" y="50"/>
                    <a:pt x="6" y="52"/>
                    <a:pt x="4" y="49"/>
                  </a:cubicBezTo>
                  <a:cubicBezTo>
                    <a:pt x="2" y="47"/>
                    <a:pt x="0" y="35"/>
                    <a:pt x="8" y="28"/>
                  </a:cubicBezTo>
                  <a:cubicBezTo>
                    <a:pt x="16" y="22"/>
                    <a:pt x="49" y="0"/>
                    <a:pt x="51" y="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2" name="iṩļíḑê"/>
            <p:cNvSpPr/>
            <p:nvPr/>
          </p:nvSpPr>
          <p:spPr bwMode="auto">
            <a:xfrm>
              <a:off x="6432551" y="3382963"/>
              <a:ext cx="117475" cy="223838"/>
            </a:xfrm>
            <a:custGeom>
              <a:avLst/>
              <a:gdLst>
                <a:gd name="T0" fmla="*/ 43 w 53"/>
                <a:gd name="T1" fmla="*/ 55 h 101"/>
                <a:gd name="T2" fmla="*/ 37 w 53"/>
                <a:gd name="T3" fmla="*/ 40 h 101"/>
                <a:gd name="T4" fmla="*/ 36 w 53"/>
                <a:gd name="T5" fmla="*/ 74 h 101"/>
                <a:gd name="T6" fmla="*/ 34 w 53"/>
                <a:gd name="T7" fmla="*/ 91 h 101"/>
                <a:gd name="T8" fmla="*/ 31 w 53"/>
                <a:gd name="T9" fmla="*/ 90 h 101"/>
                <a:gd name="T10" fmla="*/ 31 w 53"/>
                <a:gd name="T11" fmla="*/ 91 h 101"/>
                <a:gd name="T12" fmla="*/ 29 w 53"/>
                <a:gd name="T13" fmla="*/ 95 h 101"/>
                <a:gd name="T14" fmla="*/ 29 w 53"/>
                <a:gd name="T15" fmla="*/ 95 h 101"/>
                <a:gd name="T16" fmla="*/ 28 w 53"/>
                <a:gd name="T17" fmla="*/ 98 h 101"/>
                <a:gd name="T18" fmla="*/ 25 w 53"/>
                <a:gd name="T19" fmla="*/ 97 h 101"/>
                <a:gd name="T20" fmla="*/ 24 w 53"/>
                <a:gd name="T21" fmla="*/ 97 h 101"/>
                <a:gd name="T22" fmla="*/ 23 w 53"/>
                <a:gd name="T23" fmla="*/ 98 h 101"/>
                <a:gd name="T24" fmla="*/ 23 w 53"/>
                <a:gd name="T25" fmla="*/ 98 h 101"/>
                <a:gd name="T26" fmla="*/ 21 w 53"/>
                <a:gd name="T27" fmla="*/ 101 h 101"/>
                <a:gd name="T28" fmla="*/ 19 w 53"/>
                <a:gd name="T29" fmla="*/ 98 h 101"/>
                <a:gd name="T30" fmla="*/ 18 w 53"/>
                <a:gd name="T31" fmla="*/ 98 h 101"/>
                <a:gd name="T32" fmla="*/ 17 w 53"/>
                <a:gd name="T33" fmla="*/ 98 h 101"/>
                <a:gd name="T34" fmla="*/ 14 w 53"/>
                <a:gd name="T35" fmla="*/ 96 h 101"/>
                <a:gd name="T36" fmla="*/ 4 w 53"/>
                <a:gd name="T37" fmla="*/ 19 h 101"/>
                <a:gd name="T38" fmla="*/ 39 w 53"/>
                <a:gd name="T39" fmla="*/ 0 h 101"/>
                <a:gd name="T40" fmla="*/ 46 w 53"/>
                <a:gd name="T41" fmla="*/ 24 h 101"/>
                <a:gd name="T42" fmla="*/ 43 w 53"/>
                <a:gd name="T43" fmla="*/ 55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3" h="101">
                  <a:moveTo>
                    <a:pt x="43" y="55"/>
                  </a:moveTo>
                  <a:cubicBezTo>
                    <a:pt x="40" y="55"/>
                    <a:pt x="42" y="30"/>
                    <a:pt x="37" y="40"/>
                  </a:cubicBezTo>
                  <a:cubicBezTo>
                    <a:pt x="35" y="44"/>
                    <a:pt x="37" y="60"/>
                    <a:pt x="36" y="74"/>
                  </a:cubicBezTo>
                  <a:cubicBezTo>
                    <a:pt x="36" y="78"/>
                    <a:pt x="36" y="88"/>
                    <a:pt x="34" y="91"/>
                  </a:cubicBezTo>
                  <a:cubicBezTo>
                    <a:pt x="33" y="92"/>
                    <a:pt x="32" y="90"/>
                    <a:pt x="31" y="90"/>
                  </a:cubicBezTo>
                  <a:cubicBezTo>
                    <a:pt x="31" y="91"/>
                    <a:pt x="31" y="91"/>
                    <a:pt x="31" y="91"/>
                  </a:cubicBezTo>
                  <a:cubicBezTo>
                    <a:pt x="30" y="92"/>
                    <a:pt x="30" y="93"/>
                    <a:pt x="29" y="95"/>
                  </a:cubicBezTo>
                  <a:cubicBezTo>
                    <a:pt x="29" y="95"/>
                    <a:pt x="29" y="95"/>
                    <a:pt x="29" y="95"/>
                  </a:cubicBezTo>
                  <a:cubicBezTo>
                    <a:pt x="29" y="96"/>
                    <a:pt x="28" y="98"/>
                    <a:pt x="28" y="98"/>
                  </a:cubicBezTo>
                  <a:cubicBezTo>
                    <a:pt x="27" y="99"/>
                    <a:pt x="26" y="98"/>
                    <a:pt x="25" y="97"/>
                  </a:cubicBezTo>
                  <a:cubicBezTo>
                    <a:pt x="24" y="97"/>
                    <a:pt x="24" y="97"/>
                    <a:pt x="24" y="97"/>
                  </a:cubicBezTo>
                  <a:cubicBezTo>
                    <a:pt x="23" y="97"/>
                    <a:pt x="23" y="98"/>
                    <a:pt x="23" y="98"/>
                  </a:cubicBezTo>
                  <a:cubicBezTo>
                    <a:pt x="23" y="98"/>
                    <a:pt x="23" y="98"/>
                    <a:pt x="23" y="98"/>
                  </a:cubicBezTo>
                  <a:cubicBezTo>
                    <a:pt x="22" y="99"/>
                    <a:pt x="22" y="101"/>
                    <a:pt x="21" y="101"/>
                  </a:cubicBezTo>
                  <a:cubicBezTo>
                    <a:pt x="20" y="101"/>
                    <a:pt x="19" y="99"/>
                    <a:pt x="19" y="98"/>
                  </a:cubicBezTo>
                  <a:cubicBezTo>
                    <a:pt x="18" y="98"/>
                    <a:pt x="18" y="98"/>
                    <a:pt x="18" y="98"/>
                  </a:cubicBezTo>
                  <a:cubicBezTo>
                    <a:pt x="17" y="98"/>
                    <a:pt x="17" y="98"/>
                    <a:pt x="17" y="98"/>
                  </a:cubicBezTo>
                  <a:cubicBezTo>
                    <a:pt x="15" y="98"/>
                    <a:pt x="14" y="99"/>
                    <a:pt x="14" y="96"/>
                  </a:cubicBezTo>
                  <a:cubicBezTo>
                    <a:pt x="11" y="82"/>
                    <a:pt x="13" y="41"/>
                    <a:pt x="4" y="19"/>
                  </a:cubicBezTo>
                  <a:cubicBezTo>
                    <a:pt x="0" y="10"/>
                    <a:pt x="39" y="0"/>
                    <a:pt x="39" y="0"/>
                  </a:cubicBezTo>
                  <a:cubicBezTo>
                    <a:pt x="39" y="0"/>
                    <a:pt x="42" y="1"/>
                    <a:pt x="46" y="24"/>
                  </a:cubicBezTo>
                  <a:cubicBezTo>
                    <a:pt x="47" y="28"/>
                    <a:pt x="53" y="55"/>
                    <a:pt x="43" y="55"/>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3" name="iṧḻíďé"/>
            <p:cNvSpPr/>
            <p:nvPr/>
          </p:nvSpPr>
          <p:spPr bwMode="auto">
            <a:xfrm>
              <a:off x="6481763" y="3533775"/>
              <a:ext cx="6350" cy="66675"/>
            </a:xfrm>
            <a:custGeom>
              <a:avLst/>
              <a:gdLst>
                <a:gd name="T0" fmla="*/ 3 w 3"/>
                <a:gd name="T1" fmla="*/ 29 h 30"/>
                <a:gd name="T2" fmla="*/ 2 w 3"/>
                <a:gd name="T3" fmla="*/ 29 h 30"/>
                <a:gd name="T4" fmla="*/ 1 w 3"/>
                <a:gd name="T5" fmla="*/ 30 h 30"/>
                <a:gd name="T6" fmla="*/ 0 w 3"/>
                <a:gd name="T7" fmla="*/ 1 h 30"/>
                <a:gd name="T8" fmla="*/ 1 w 3"/>
                <a:gd name="T9" fmla="*/ 0 h 30"/>
                <a:gd name="T10" fmla="*/ 2 w 3"/>
                <a:gd name="T11" fmla="*/ 1 h 30"/>
                <a:gd name="T12" fmla="*/ 3 w 3"/>
                <a:gd name="T13" fmla="*/ 29 h 30"/>
              </a:gdLst>
              <a:ahLst/>
              <a:cxnLst>
                <a:cxn ang="0">
                  <a:pos x="T0" y="T1"/>
                </a:cxn>
                <a:cxn ang="0">
                  <a:pos x="T2" y="T3"/>
                </a:cxn>
                <a:cxn ang="0">
                  <a:pos x="T4" y="T5"/>
                </a:cxn>
                <a:cxn ang="0">
                  <a:pos x="T6" y="T7"/>
                </a:cxn>
                <a:cxn ang="0">
                  <a:pos x="T8" y="T9"/>
                </a:cxn>
                <a:cxn ang="0">
                  <a:pos x="T10" y="T11"/>
                </a:cxn>
                <a:cxn ang="0">
                  <a:pos x="T12" y="T13"/>
                </a:cxn>
              </a:cxnLst>
              <a:rect l="0" t="0" r="r" b="b"/>
              <a:pathLst>
                <a:path w="3" h="30">
                  <a:moveTo>
                    <a:pt x="3" y="29"/>
                  </a:moveTo>
                  <a:cubicBezTo>
                    <a:pt x="2" y="29"/>
                    <a:pt x="2" y="29"/>
                    <a:pt x="2" y="29"/>
                  </a:cubicBezTo>
                  <a:cubicBezTo>
                    <a:pt x="1" y="29"/>
                    <a:pt x="1" y="30"/>
                    <a:pt x="1" y="30"/>
                  </a:cubicBezTo>
                  <a:cubicBezTo>
                    <a:pt x="1" y="23"/>
                    <a:pt x="0" y="6"/>
                    <a:pt x="0" y="1"/>
                  </a:cubicBezTo>
                  <a:cubicBezTo>
                    <a:pt x="0" y="1"/>
                    <a:pt x="1" y="0"/>
                    <a:pt x="1" y="0"/>
                  </a:cubicBezTo>
                  <a:cubicBezTo>
                    <a:pt x="2" y="0"/>
                    <a:pt x="2" y="1"/>
                    <a:pt x="2" y="1"/>
                  </a:cubicBezTo>
                  <a:cubicBezTo>
                    <a:pt x="2" y="6"/>
                    <a:pt x="3" y="22"/>
                    <a:pt x="3" y="29"/>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4" name="îSļîdé"/>
            <p:cNvSpPr/>
            <p:nvPr/>
          </p:nvSpPr>
          <p:spPr bwMode="auto">
            <a:xfrm>
              <a:off x="6497638" y="3517900"/>
              <a:ext cx="4763" cy="76200"/>
            </a:xfrm>
            <a:custGeom>
              <a:avLst/>
              <a:gdLst>
                <a:gd name="T0" fmla="*/ 2 w 2"/>
                <a:gd name="T1" fmla="*/ 29 h 34"/>
                <a:gd name="T2" fmla="*/ 2 w 2"/>
                <a:gd name="T3" fmla="*/ 30 h 34"/>
                <a:gd name="T4" fmla="*/ 0 w 2"/>
                <a:gd name="T5" fmla="*/ 34 h 34"/>
                <a:gd name="T6" fmla="*/ 0 w 2"/>
                <a:gd name="T7" fmla="*/ 1 h 34"/>
                <a:gd name="T8" fmla="*/ 1 w 2"/>
                <a:gd name="T9" fmla="*/ 0 h 34"/>
                <a:gd name="T10" fmla="*/ 2 w 2"/>
                <a:gd name="T11" fmla="*/ 1 h 34"/>
                <a:gd name="T12" fmla="*/ 2 w 2"/>
                <a:gd name="T13" fmla="*/ 29 h 34"/>
              </a:gdLst>
              <a:ahLst/>
              <a:cxnLst>
                <a:cxn ang="0">
                  <a:pos x="T0" y="T1"/>
                </a:cxn>
                <a:cxn ang="0">
                  <a:pos x="T2" y="T3"/>
                </a:cxn>
                <a:cxn ang="0">
                  <a:pos x="T4" y="T5"/>
                </a:cxn>
                <a:cxn ang="0">
                  <a:pos x="T6" y="T7"/>
                </a:cxn>
                <a:cxn ang="0">
                  <a:pos x="T8" y="T9"/>
                </a:cxn>
                <a:cxn ang="0">
                  <a:pos x="T10" y="T11"/>
                </a:cxn>
                <a:cxn ang="0">
                  <a:pos x="T12" y="T13"/>
                </a:cxn>
              </a:cxnLst>
              <a:rect l="0" t="0" r="r" b="b"/>
              <a:pathLst>
                <a:path w="2" h="34">
                  <a:moveTo>
                    <a:pt x="2" y="29"/>
                  </a:moveTo>
                  <a:cubicBezTo>
                    <a:pt x="2" y="30"/>
                    <a:pt x="2" y="30"/>
                    <a:pt x="2" y="30"/>
                  </a:cubicBezTo>
                  <a:cubicBezTo>
                    <a:pt x="1" y="31"/>
                    <a:pt x="1" y="32"/>
                    <a:pt x="0" y="34"/>
                  </a:cubicBezTo>
                  <a:cubicBezTo>
                    <a:pt x="0" y="27"/>
                    <a:pt x="0" y="6"/>
                    <a:pt x="0" y="1"/>
                  </a:cubicBezTo>
                  <a:cubicBezTo>
                    <a:pt x="0" y="0"/>
                    <a:pt x="1" y="0"/>
                    <a:pt x="1" y="0"/>
                  </a:cubicBezTo>
                  <a:cubicBezTo>
                    <a:pt x="2" y="0"/>
                    <a:pt x="2" y="1"/>
                    <a:pt x="2" y="1"/>
                  </a:cubicBezTo>
                  <a:cubicBezTo>
                    <a:pt x="2" y="5"/>
                    <a:pt x="2" y="20"/>
                    <a:pt x="2" y="29"/>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5" name="iŝļïḓê"/>
            <p:cNvSpPr/>
            <p:nvPr/>
          </p:nvSpPr>
          <p:spPr bwMode="auto">
            <a:xfrm>
              <a:off x="6469063" y="3519488"/>
              <a:ext cx="6350" cy="80963"/>
            </a:xfrm>
            <a:custGeom>
              <a:avLst/>
              <a:gdLst>
                <a:gd name="T0" fmla="*/ 3 w 3"/>
                <a:gd name="T1" fmla="*/ 36 h 36"/>
                <a:gd name="T2" fmla="*/ 2 w 3"/>
                <a:gd name="T3" fmla="*/ 36 h 36"/>
                <a:gd name="T4" fmla="*/ 1 w 3"/>
                <a:gd name="T5" fmla="*/ 36 h 36"/>
                <a:gd name="T6" fmla="*/ 0 w 3"/>
                <a:gd name="T7" fmla="*/ 2 h 36"/>
                <a:gd name="T8" fmla="*/ 1 w 3"/>
                <a:gd name="T9" fmla="*/ 1 h 36"/>
                <a:gd name="T10" fmla="*/ 2 w 3"/>
                <a:gd name="T11" fmla="*/ 1 h 36"/>
                <a:gd name="T12" fmla="*/ 3 w 3"/>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3" h="36">
                  <a:moveTo>
                    <a:pt x="3" y="36"/>
                  </a:moveTo>
                  <a:cubicBezTo>
                    <a:pt x="2" y="36"/>
                    <a:pt x="2" y="36"/>
                    <a:pt x="2" y="36"/>
                  </a:cubicBezTo>
                  <a:cubicBezTo>
                    <a:pt x="1" y="36"/>
                    <a:pt x="1" y="36"/>
                    <a:pt x="1" y="36"/>
                  </a:cubicBezTo>
                  <a:cubicBezTo>
                    <a:pt x="0" y="21"/>
                    <a:pt x="0" y="3"/>
                    <a:pt x="0" y="2"/>
                  </a:cubicBezTo>
                  <a:cubicBezTo>
                    <a:pt x="0" y="1"/>
                    <a:pt x="0" y="1"/>
                    <a:pt x="1" y="1"/>
                  </a:cubicBezTo>
                  <a:cubicBezTo>
                    <a:pt x="1" y="0"/>
                    <a:pt x="2" y="1"/>
                    <a:pt x="2" y="1"/>
                  </a:cubicBezTo>
                  <a:cubicBezTo>
                    <a:pt x="2" y="2"/>
                    <a:pt x="2" y="27"/>
                    <a:pt x="3" y="36"/>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6" name="ïšḷîďê"/>
            <p:cNvSpPr/>
            <p:nvPr/>
          </p:nvSpPr>
          <p:spPr bwMode="auto">
            <a:xfrm>
              <a:off x="6435726" y="3341688"/>
              <a:ext cx="84138" cy="82550"/>
            </a:xfrm>
            <a:custGeom>
              <a:avLst/>
              <a:gdLst>
                <a:gd name="T0" fmla="*/ 27 w 38"/>
                <a:gd name="T1" fmla="*/ 0 h 37"/>
                <a:gd name="T2" fmla="*/ 38 w 38"/>
                <a:gd name="T3" fmla="*/ 18 h 37"/>
                <a:gd name="T4" fmla="*/ 3 w 38"/>
                <a:gd name="T5" fmla="*/ 37 h 37"/>
                <a:gd name="T6" fmla="*/ 0 w 38"/>
                <a:gd name="T7" fmla="*/ 34 h 37"/>
                <a:gd name="T8" fmla="*/ 27 w 38"/>
                <a:gd name="T9" fmla="*/ 0 h 37"/>
              </a:gdLst>
              <a:ahLst/>
              <a:cxnLst>
                <a:cxn ang="0">
                  <a:pos x="T0" y="T1"/>
                </a:cxn>
                <a:cxn ang="0">
                  <a:pos x="T2" y="T3"/>
                </a:cxn>
                <a:cxn ang="0">
                  <a:pos x="T4" y="T5"/>
                </a:cxn>
                <a:cxn ang="0">
                  <a:pos x="T6" y="T7"/>
                </a:cxn>
                <a:cxn ang="0">
                  <a:pos x="T8" y="T9"/>
                </a:cxn>
              </a:cxnLst>
              <a:rect l="0" t="0" r="r" b="b"/>
              <a:pathLst>
                <a:path w="38" h="37">
                  <a:moveTo>
                    <a:pt x="27" y="0"/>
                  </a:moveTo>
                  <a:cubicBezTo>
                    <a:pt x="38" y="18"/>
                    <a:pt x="38" y="18"/>
                    <a:pt x="38" y="18"/>
                  </a:cubicBezTo>
                  <a:cubicBezTo>
                    <a:pt x="3" y="37"/>
                    <a:pt x="3" y="37"/>
                    <a:pt x="3" y="37"/>
                  </a:cubicBezTo>
                  <a:cubicBezTo>
                    <a:pt x="0" y="34"/>
                    <a:pt x="0" y="34"/>
                    <a:pt x="0" y="34"/>
                  </a:cubicBezTo>
                  <a:cubicBezTo>
                    <a:pt x="0" y="34"/>
                    <a:pt x="9" y="14"/>
                    <a:pt x="27" y="0"/>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7" name="îṧḻïḍe"/>
            <p:cNvSpPr/>
            <p:nvPr/>
          </p:nvSpPr>
          <p:spPr bwMode="auto">
            <a:xfrm>
              <a:off x="6283326" y="2757488"/>
              <a:ext cx="319088" cy="681038"/>
            </a:xfrm>
            <a:custGeom>
              <a:avLst/>
              <a:gdLst>
                <a:gd name="T0" fmla="*/ 76 w 143"/>
                <a:gd name="T1" fmla="*/ 199 h 306"/>
                <a:gd name="T2" fmla="*/ 75 w 143"/>
                <a:gd name="T3" fmla="*/ 200 h 306"/>
                <a:gd name="T4" fmla="*/ 75 w 143"/>
                <a:gd name="T5" fmla="*/ 200 h 306"/>
                <a:gd name="T6" fmla="*/ 75 w 143"/>
                <a:gd name="T7" fmla="*/ 201 h 306"/>
                <a:gd name="T8" fmla="*/ 104 w 143"/>
                <a:gd name="T9" fmla="*/ 244 h 306"/>
                <a:gd name="T10" fmla="*/ 114 w 143"/>
                <a:gd name="T11" fmla="*/ 260 h 306"/>
                <a:gd name="T12" fmla="*/ 80 w 143"/>
                <a:gd name="T13" fmla="*/ 284 h 306"/>
                <a:gd name="T14" fmla="*/ 67 w 143"/>
                <a:gd name="T15" fmla="*/ 306 h 306"/>
                <a:gd name="T16" fmla="*/ 5 w 143"/>
                <a:gd name="T17" fmla="*/ 217 h 306"/>
                <a:gd name="T18" fmla="*/ 4 w 143"/>
                <a:gd name="T19" fmla="*/ 215 h 306"/>
                <a:gd name="T20" fmla="*/ 2 w 143"/>
                <a:gd name="T21" fmla="*/ 211 h 306"/>
                <a:gd name="T22" fmla="*/ 2 w 143"/>
                <a:gd name="T23" fmla="*/ 195 h 306"/>
                <a:gd name="T24" fmla="*/ 4 w 143"/>
                <a:gd name="T25" fmla="*/ 192 h 306"/>
                <a:gd name="T26" fmla="*/ 5 w 143"/>
                <a:gd name="T27" fmla="*/ 190 h 306"/>
                <a:gd name="T28" fmla="*/ 91 w 143"/>
                <a:gd name="T29" fmla="*/ 0 h 306"/>
                <a:gd name="T30" fmla="*/ 143 w 143"/>
                <a:gd name="T31" fmla="*/ 46 h 306"/>
                <a:gd name="T32" fmla="*/ 120 w 143"/>
                <a:gd name="T33" fmla="*/ 126 h 306"/>
                <a:gd name="T34" fmla="*/ 77 w 143"/>
                <a:gd name="T35" fmla="*/ 197 h 306"/>
                <a:gd name="T36" fmla="*/ 76 w 143"/>
                <a:gd name="T37" fmla="*/ 199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3" h="306">
                  <a:moveTo>
                    <a:pt x="76" y="199"/>
                  </a:moveTo>
                  <a:cubicBezTo>
                    <a:pt x="75" y="200"/>
                    <a:pt x="75" y="200"/>
                    <a:pt x="75" y="200"/>
                  </a:cubicBezTo>
                  <a:cubicBezTo>
                    <a:pt x="75" y="200"/>
                    <a:pt x="75" y="200"/>
                    <a:pt x="75" y="200"/>
                  </a:cubicBezTo>
                  <a:cubicBezTo>
                    <a:pt x="75" y="201"/>
                    <a:pt x="75" y="201"/>
                    <a:pt x="75" y="201"/>
                  </a:cubicBezTo>
                  <a:cubicBezTo>
                    <a:pt x="104" y="244"/>
                    <a:pt x="104" y="244"/>
                    <a:pt x="104" y="244"/>
                  </a:cubicBezTo>
                  <a:cubicBezTo>
                    <a:pt x="114" y="260"/>
                    <a:pt x="114" y="260"/>
                    <a:pt x="114" y="260"/>
                  </a:cubicBezTo>
                  <a:cubicBezTo>
                    <a:pt x="114" y="260"/>
                    <a:pt x="96" y="266"/>
                    <a:pt x="80" y="284"/>
                  </a:cubicBezTo>
                  <a:cubicBezTo>
                    <a:pt x="75" y="290"/>
                    <a:pt x="67" y="306"/>
                    <a:pt x="67" y="306"/>
                  </a:cubicBezTo>
                  <a:cubicBezTo>
                    <a:pt x="67" y="306"/>
                    <a:pt x="23" y="253"/>
                    <a:pt x="5" y="217"/>
                  </a:cubicBezTo>
                  <a:cubicBezTo>
                    <a:pt x="4" y="217"/>
                    <a:pt x="4" y="216"/>
                    <a:pt x="4" y="215"/>
                  </a:cubicBezTo>
                  <a:cubicBezTo>
                    <a:pt x="3" y="214"/>
                    <a:pt x="2" y="213"/>
                    <a:pt x="2" y="211"/>
                  </a:cubicBezTo>
                  <a:cubicBezTo>
                    <a:pt x="0" y="206"/>
                    <a:pt x="0" y="200"/>
                    <a:pt x="2" y="195"/>
                  </a:cubicBezTo>
                  <a:cubicBezTo>
                    <a:pt x="4" y="192"/>
                    <a:pt x="4" y="192"/>
                    <a:pt x="4" y="192"/>
                  </a:cubicBezTo>
                  <a:cubicBezTo>
                    <a:pt x="5" y="190"/>
                    <a:pt x="5" y="190"/>
                    <a:pt x="5" y="190"/>
                  </a:cubicBezTo>
                  <a:cubicBezTo>
                    <a:pt x="91" y="0"/>
                    <a:pt x="91" y="0"/>
                    <a:pt x="91" y="0"/>
                  </a:cubicBezTo>
                  <a:cubicBezTo>
                    <a:pt x="143" y="46"/>
                    <a:pt x="143" y="46"/>
                    <a:pt x="143" y="46"/>
                  </a:cubicBezTo>
                  <a:cubicBezTo>
                    <a:pt x="143" y="46"/>
                    <a:pt x="128" y="107"/>
                    <a:pt x="120" y="126"/>
                  </a:cubicBezTo>
                  <a:cubicBezTo>
                    <a:pt x="112" y="145"/>
                    <a:pt x="99" y="175"/>
                    <a:pt x="77" y="197"/>
                  </a:cubicBezTo>
                  <a:cubicBezTo>
                    <a:pt x="77" y="197"/>
                    <a:pt x="76" y="198"/>
                    <a:pt x="76" y="199"/>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8" name="ïSlíďé"/>
            <p:cNvSpPr/>
            <p:nvPr/>
          </p:nvSpPr>
          <p:spPr bwMode="auto">
            <a:xfrm>
              <a:off x="6505576" y="2862263"/>
              <a:ext cx="41275" cy="266700"/>
            </a:xfrm>
            <a:custGeom>
              <a:avLst/>
              <a:gdLst>
                <a:gd name="T0" fmla="*/ 1 w 18"/>
                <a:gd name="T1" fmla="*/ 120 h 120"/>
                <a:gd name="T2" fmla="*/ 1 w 18"/>
                <a:gd name="T3" fmla="*/ 120 h 120"/>
                <a:gd name="T4" fmla="*/ 0 w 18"/>
                <a:gd name="T5" fmla="*/ 119 h 120"/>
                <a:gd name="T6" fmla="*/ 6 w 18"/>
                <a:gd name="T7" fmla="*/ 1 h 120"/>
                <a:gd name="T8" fmla="*/ 7 w 18"/>
                <a:gd name="T9" fmla="*/ 0 h 120"/>
                <a:gd name="T10" fmla="*/ 8 w 18"/>
                <a:gd name="T11" fmla="*/ 1 h 120"/>
                <a:gd name="T12" fmla="*/ 2 w 18"/>
                <a:gd name="T13" fmla="*/ 119 h 120"/>
                <a:gd name="T14" fmla="*/ 1 w 18"/>
                <a:gd name="T15" fmla="*/ 120 h 1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20">
                  <a:moveTo>
                    <a:pt x="1" y="120"/>
                  </a:moveTo>
                  <a:cubicBezTo>
                    <a:pt x="1" y="120"/>
                    <a:pt x="1" y="120"/>
                    <a:pt x="1" y="120"/>
                  </a:cubicBezTo>
                  <a:cubicBezTo>
                    <a:pt x="0" y="120"/>
                    <a:pt x="0" y="119"/>
                    <a:pt x="0" y="119"/>
                  </a:cubicBezTo>
                  <a:cubicBezTo>
                    <a:pt x="16" y="75"/>
                    <a:pt x="6" y="2"/>
                    <a:pt x="6" y="1"/>
                  </a:cubicBezTo>
                  <a:cubicBezTo>
                    <a:pt x="6" y="0"/>
                    <a:pt x="6" y="0"/>
                    <a:pt x="7" y="0"/>
                  </a:cubicBezTo>
                  <a:cubicBezTo>
                    <a:pt x="8" y="0"/>
                    <a:pt x="8" y="0"/>
                    <a:pt x="8" y="1"/>
                  </a:cubicBezTo>
                  <a:cubicBezTo>
                    <a:pt x="8" y="1"/>
                    <a:pt x="18" y="75"/>
                    <a:pt x="2" y="119"/>
                  </a:cubicBezTo>
                  <a:cubicBezTo>
                    <a:pt x="2" y="120"/>
                    <a:pt x="1" y="120"/>
                    <a:pt x="1" y="120"/>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89" name="îšlíďé"/>
            <p:cNvSpPr/>
            <p:nvPr/>
          </p:nvSpPr>
          <p:spPr bwMode="auto">
            <a:xfrm>
              <a:off x="6391276" y="3194050"/>
              <a:ext cx="61913" cy="11113"/>
            </a:xfrm>
            <a:custGeom>
              <a:avLst/>
              <a:gdLst>
                <a:gd name="T0" fmla="*/ 28 w 28"/>
                <a:gd name="T1" fmla="*/ 3 h 5"/>
                <a:gd name="T2" fmla="*/ 27 w 28"/>
                <a:gd name="T3" fmla="*/ 4 h 5"/>
                <a:gd name="T4" fmla="*/ 27 w 28"/>
                <a:gd name="T5" fmla="*/ 4 h 5"/>
                <a:gd name="T6" fmla="*/ 1 w 28"/>
                <a:gd name="T7" fmla="*/ 5 h 5"/>
                <a:gd name="T8" fmla="*/ 0 w 28"/>
                <a:gd name="T9" fmla="*/ 4 h 5"/>
                <a:gd name="T10" fmla="*/ 1 w 28"/>
                <a:gd name="T11" fmla="*/ 2 h 5"/>
                <a:gd name="T12" fmla="*/ 25 w 28"/>
                <a:gd name="T13" fmla="*/ 2 h 5"/>
                <a:gd name="T14" fmla="*/ 27 w 28"/>
                <a:gd name="T15" fmla="*/ 3 h 5"/>
                <a:gd name="T16" fmla="*/ 28 w 28"/>
                <a:gd name="T17"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5">
                  <a:moveTo>
                    <a:pt x="28" y="3"/>
                  </a:moveTo>
                  <a:cubicBezTo>
                    <a:pt x="27" y="4"/>
                    <a:pt x="27" y="4"/>
                    <a:pt x="27" y="4"/>
                  </a:cubicBezTo>
                  <a:cubicBezTo>
                    <a:pt x="27" y="4"/>
                    <a:pt x="27" y="4"/>
                    <a:pt x="27" y="4"/>
                  </a:cubicBezTo>
                  <a:cubicBezTo>
                    <a:pt x="17" y="2"/>
                    <a:pt x="1" y="4"/>
                    <a:pt x="1" y="5"/>
                  </a:cubicBezTo>
                  <a:cubicBezTo>
                    <a:pt x="1" y="5"/>
                    <a:pt x="0" y="4"/>
                    <a:pt x="0" y="4"/>
                  </a:cubicBezTo>
                  <a:cubicBezTo>
                    <a:pt x="0" y="3"/>
                    <a:pt x="0" y="3"/>
                    <a:pt x="1" y="2"/>
                  </a:cubicBezTo>
                  <a:cubicBezTo>
                    <a:pt x="2" y="2"/>
                    <a:pt x="15" y="0"/>
                    <a:pt x="25" y="2"/>
                  </a:cubicBezTo>
                  <a:cubicBezTo>
                    <a:pt x="26" y="2"/>
                    <a:pt x="27" y="2"/>
                    <a:pt x="27" y="3"/>
                  </a:cubicBezTo>
                  <a:cubicBezTo>
                    <a:pt x="28" y="3"/>
                    <a:pt x="28" y="3"/>
                    <a:pt x="28" y="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0" name="ïŝḷïḋè"/>
            <p:cNvSpPr/>
            <p:nvPr/>
          </p:nvSpPr>
          <p:spPr bwMode="auto">
            <a:xfrm>
              <a:off x="6432551" y="3173413"/>
              <a:ext cx="20638" cy="28575"/>
            </a:xfrm>
            <a:custGeom>
              <a:avLst/>
              <a:gdLst>
                <a:gd name="T0" fmla="*/ 8 w 9"/>
                <a:gd name="T1" fmla="*/ 13 h 13"/>
                <a:gd name="T2" fmla="*/ 8 w 9"/>
                <a:gd name="T3" fmla="*/ 13 h 13"/>
                <a:gd name="T4" fmla="*/ 7 w 9"/>
                <a:gd name="T5" fmla="*/ 13 h 13"/>
                <a:gd name="T6" fmla="*/ 6 w 9"/>
                <a:gd name="T7" fmla="*/ 11 h 13"/>
                <a:gd name="T8" fmla="*/ 0 w 9"/>
                <a:gd name="T9" fmla="*/ 2 h 13"/>
                <a:gd name="T10" fmla="*/ 1 w 9"/>
                <a:gd name="T11" fmla="*/ 0 h 13"/>
                <a:gd name="T12" fmla="*/ 2 w 9"/>
                <a:gd name="T13" fmla="*/ 1 h 13"/>
                <a:gd name="T14" fmla="*/ 9 w 9"/>
                <a:gd name="T15" fmla="*/ 12 h 13"/>
                <a:gd name="T16" fmla="*/ 9 w 9"/>
                <a:gd name="T17" fmla="*/ 12 h 13"/>
                <a:gd name="T18" fmla="*/ 8 w 9"/>
                <a:gd name="T1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13">
                  <a:moveTo>
                    <a:pt x="8" y="13"/>
                  </a:moveTo>
                  <a:cubicBezTo>
                    <a:pt x="8" y="13"/>
                    <a:pt x="8" y="13"/>
                    <a:pt x="8" y="13"/>
                  </a:cubicBezTo>
                  <a:cubicBezTo>
                    <a:pt x="7" y="13"/>
                    <a:pt x="7" y="13"/>
                    <a:pt x="7" y="13"/>
                  </a:cubicBezTo>
                  <a:cubicBezTo>
                    <a:pt x="6" y="11"/>
                    <a:pt x="6" y="11"/>
                    <a:pt x="6" y="11"/>
                  </a:cubicBezTo>
                  <a:cubicBezTo>
                    <a:pt x="0" y="2"/>
                    <a:pt x="0" y="2"/>
                    <a:pt x="0" y="2"/>
                  </a:cubicBezTo>
                  <a:cubicBezTo>
                    <a:pt x="0" y="1"/>
                    <a:pt x="0" y="1"/>
                    <a:pt x="1" y="0"/>
                  </a:cubicBezTo>
                  <a:cubicBezTo>
                    <a:pt x="1" y="0"/>
                    <a:pt x="2" y="0"/>
                    <a:pt x="2" y="1"/>
                  </a:cubicBezTo>
                  <a:cubicBezTo>
                    <a:pt x="9" y="12"/>
                    <a:pt x="9" y="12"/>
                    <a:pt x="9" y="12"/>
                  </a:cubicBezTo>
                  <a:cubicBezTo>
                    <a:pt x="9" y="12"/>
                    <a:pt x="9" y="12"/>
                    <a:pt x="9" y="12"/>
                  </a:cubicBezTo>
                  <a:cubicBezTo>
                    <a:pt x="8" y="13"/>
                    <a:pt x="8" y="13"/>
                    <a:pt x="8" y="1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1" name="íṩḷïḑé"/>
            <p:cNvSpPr/>
            <p:nvPr/>
          </p:nvSpPr>
          <p:spPr bwMode="auto">
            <a:xfrm>
              <a:off x="6361113" y="3317875"/>
              <a:ext cx="19050" cy="22225"/>
            </a:xfrm>
            <a:custGeom>
              <a:avLst/>
              <a:gdLst>
                <a:gd name="T0" fmla="*/ 7 w 8"/>
                <a:gd name="T1" fmla="*/ 3 h 10"/>
                <a:gd name="T2" fmla="*/ 7 w 8"/>
                <a:gd name="T3" fmla="*/ 9 h 10"/>
                <a:gd name="T4" fmla="*/ 1 w 8"/>
                <a:gd name="T5" fmla="*/ 7 h 10"/>
                <a:gd name="T6" fmla="*/ 1 w 8"/>
                <a:gd name="T7" fmla="*/ 1 h 10"/>
                <a:gd name="T8" fmla="*/ 7 w 8"/>
                <a:gd name="T9" fmla="*/ 3 h 10"/>
              </a:gdLst>
              <a:ahLst/>
              <a:cxnLst>
                <a:cxn ang="0">
                  <a:pos x="T0" y="T1"/>
                </a:cxn>
                <a:cxn ang="0">
                  <a:pos x="T2" y="T3"/>
                </a:cxn>
                <a:cxn ang="0">
                  <a:pos x="T4" y="T5"/>
                </a:cxn>
                <a:cxn ang="0">
                  <a:pos x="T6" y="T7"/>
                </a:cxn>
                <a:cxn ang="0">
                  <a:pos x="T8" y="T9"/>
                </a:cxn>
              </a:cxnLst>
              <a:rect l="0" t="0" r="r" b="b"/>
              <a:pathLst>
                <a:path w="8" h="10">
                  <a:moveTo>
                    <a:pt x="7" y="3"/>
                  </a:moveTo>
                  <a:cubicBezTo>
                    <a:pt x="8" y="6"/>
                    <a:pt x="8" y="8"/>
                    <a:pt x="7" y="9"/>
                  </a:cubicBezTo>
                  <a:cubicBezTo>
                    <a:pt x="5" y="10"/>
                    <a:pt x="3" y="10"/>
                    <a:pt x="1" y="7"/>
                  </a:cubicBezTo>
                  <a:cubicBezTo>
                    <a:pt x="0" y="5"/>
                    <a:pt x="0" y="2"/>
                    <a:pt x="1" y="1"/>
                  </a:cubicBezTo>
                  <a:cubicBezTo>
                    <a:pt x="3" y="0"/>
                    <a:pt x="5" y="1"/>
                    <a:pt x="7" y="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2" name="iṥḻiḓe"/>
            <p:cNvSpPr/>
            <p:nvPr/>
          </p:nvSpPr>
          <p:spPr bwMode="auto">
            <a:xfrm>
              <a:off x="6392863" y="3362325"/>
              <a:ext cx="20638" cy="22225"/>
            </a:xfrm>
            <a:custGeom>
              <a:avLst/>
              <a:gdLst>
                <a:gd name="T0" fmla="*/ 8 w 9"/>
                <a:gd name="T1" fmla="*/ 3 h 10"/>
                <a:gd name="T2" fmla="*/ 8 w 9"/>
                <a:gd name="T3" fmla="*/ 9 h 10"/>
                <a:gd name="T4" fmla="*/ 2 w 9"/>
                <a:gd name="T5" fmla="*/ 7 h 10"/>
                <a:gd name="T6" fmla="*/ 2 w 9"/>
                <a:gd name="T7" fmla="*/ 1 h 10"/>
                <a:gd name="T8" fmla="*/ 8 w 9"/>
                <a:gd name="T9" fmla="*/ 3 h 10"/>
              </a:gdLst>
              <a:ahLst/>
              <a:cxnLst>
                <a:cxn ang="0">
                  <a:pos x="T0" y="T1"/>
                </a:cxn>
                <a:cxn ang="0">
                  <a:pos x="T2" y="T3"/>
                </a:cxn>
                <a:cxn ang="0">
                  <a:pos x="T4" y="T5"/>
                </a:cxn>
                <a:cxn ang="0">
                  <a:pos x="T6" y="T7"/>
                </a:cxn>
                <a:cxn ang="0">
                  <a:pos x="T8" y="T9"/>
                </a:cxn>
              </a:cxnLst>
              <a:rect l="0" t="0" r="r" b="b"/>
              <a:pathLst>
                <a:path w="9" h="10">
                  <a:moveTo>
                    <a:pt x="8" y="3"/>
                  </a:moveTo>
                  <a:cubicBezTo>
                    <a:pt x="9" y="5"/>
                    <a:pt x="9" y="8"/>
                    <a:pt x="8" y="9"/>
                  </a:cubicBezTo>
                  <a:cubicBezTo>
                    <a:pt x="6" y="10"/>
                    <a:pt x="4" y="9"/>
                    <a:pt x="2" y="7"/>
                  </a:cubicBezTo>
                  <a:cubicBezTo>
                    <a:pt x="0" y="5"/>
                    <a:pt x="1" y="2"/>
                    <a:pt x="2" y="1"/>
                  </a:cubicBezTo>
                  <a:cubicBezTo>
                    <a:pt x="4" y="0"/>
                    <a:pt x="6" y="1"/>
                    <a:pt x="8" y="3"/>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3" name="îṧḷîḓê"/>
            <p:cNvSpPr/>
            <p:nvPr/>
          </p:nvSpPr>
          <p:spPr bwMode="auto">
            <a:xfrm>
              <a:off x="6505576" y="3282950"/>
              <a:ext cx="31750" cy="55563"/>
            </a:xfrm>
            <a:custGeom>
              <a:avLst/>
              <a:gdLst>
                <a:gd name="T0" fmla="*/ 14 w 14"/>
                <a:gd name="T1" fmla="*/ 25 h 25"/>
                <a:gd name="T2" fmla="*/ 13 w 14"/>
                <a:gd name="T3" fmla="*/ 25 h 25"/>
                <a:gd name="T4" fmla="*/ 12 w 14"/>
                <a:gd name="T5" fmla="*/ 24 h 25"/>
                <a:gd name="T6" fmla="*/ 0 w 14"/>
                <a:gd name="T7" fmla="*/ 3 h 25"/>
                <a:gd name="T8" fmla="*/ 0 w 14"/>
                <a:gd name="T9" fmla="*/ 0 h 25"/>
                <a:gd name="T10" fmla="*/ 14 w 14"/>
                <a:gd name="T11" fmla="*/ 23 h 25"/>
                <a:gd name="T12" fmla="*/ 14 w 14"/>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14" h="25">
                  <a:moveTo>
                    <a:pt x="14" y="25"/>
                  </a:moveTo>
                  <a:cubicBezTo>
                    <a:pt x="13" y="25"/>
                    <a:pt x="13" y="25"/>
                    <a:pt x="13" y="25"/>
                  </a:cubicBezTo>
                  <a:cubicBezTo>
                    <a:pt x="13" y="25"/>
                    <a:pt x="12" y="25"/>
                    <a:pt x="12" y="24"/>
                  </a:cubicBezTo>
                  <a:cubicBezTo>
                    <a:pt x="0" y="3"/>
                    <a:pt x="0" y="3"/>
                    <a:pt x="0" y="3"/>
                  </a:cubicBezTo>
                  <a:cubicBezTo>
                    <a:pt x="0" y="0"/>
                    <a:pt x="0" y="0"/>
                    <a:pt x="0" y="0"/>
                  </a:cubicBezTo>
                  <a:cubicBezTo>
                    <a:pt x="14" y="23"/>
                    <a:pt x="14" y="23"/>
                    <a:pt x="14" y="23"/>
                  </a:cubicBezTo>
                  <a:cubicBezTo>
                    <a:pt x="14" y="24"/>
                    <a:pt x="14" y="24"/>
                    <a:pt x="14" y="25"/>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4" name="íşḷïdê"/>
            <p:cNvSpPr/>
            <p:nvPr/>
          </p:nvSpPr>
          <p:spPr bwMode="auto">
            <a:xfrm>
              <a:off x="8047038" y="2401888"/>
              <a:ext cx="98425" cy="44450"/>
            </a:xfrm>
            <a:custGeom>
              <a:avLst/>
              <a:gdLst>
                <a:gd name="T0" fmla="*/ 6 w 44"/>
                <a:gd name="T1" fmla="*/ 8 h 20"/>
                <a:gd name="T2" fmla="*/ 5 w 44"/>
                <a:gd name="T3" fmla="*/ 14 h 20"/>
                <a:gd name="T4" fmla="*/ 20 w 44"/>
                <a:gd name="T5" fmla="*/ 12 h 20"/>
                <a:gd name="T6" fmla="*/ 41 w 44"/>
                <a:gd name="T7" fmla="*/ 19 h 20"/>
                <a:gd name="T8" fmla="*/ 6 w 44"/>
                <a:gd name="T9" fmla="*/ 8 h 20"/>
              </a:gdLst>
              <a:ahLst/>
              <a:cxnLst>
                <a:cxn ang="0">
                  <a:pos x="T0" y="T1"/>
                </a:cxn>
                <a:cxn ang="0">
                  <a:pos x="T2" y="T3"/>
                </a:cxn>
                <a:cxn ang="0">
                  <a:pos x="T4" y="T5"/>
                </a:cxn>
                <a:cxn ang="0">
                  <a:pos x="T6" y="T7"/>
                </a:cxn>
                <a:cxn ang="0">
                  <a:pos x="T8" y="T9"/>
                </a:cxn>
              </a:cxnLst>
              <a:rect l="0" t="0" r="r" b="b"/>
              <a:pathLst>
                <a:path w="44" h="20">
                  <a:moveTo>
                    <a:pt x="6" y="8"/>
                  </a:moveTo>
                  <a:cubicBezTo>
                    <a:pt x="5" y="9"/>
                    <a:pt x="0" y="12"/>
                    <a:pt x="5" y="14"/>
                  </a:cubicBezTo>
                  <a:cubicBezTo>
                    <a:pt x="11" y="16"/>
                    <a:pt x="15" y="10"/>
                    <a:pt x="20" y="12"/>
                  </a:cubicBezTo>
                  <a:cubicBezTo>
                    <a:pt x="26" y="14"/>
                    <a:pt x="36" y="19"/>
                    <a:pt x="41" y="19"/>
                  </a:cubicBezTo>
                  <a:cubicBezTo>
                    <a:pt x="44" y="20"/>
                    <a:pt x="25" y="0"/>
                    <a:pt x="6" y="8"/>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5" name="îṩḻiḓe"/>
            <p:cNvSpPr/>
            <p:nvPr/>
          </p:nvSpPr>
          <p:spPr bwMode="auto">
            <a:xfrm>
              <a:off x="8112126" y="2682875"/>
              <a:ext cx="180975" cy="111125"/>
            </a:xfrm>
            <a:custGeom>
              <a:avLst/>
              <a:gdLst>
                <a:gd name="T0" fmla="*/ 63 w 82"/>
                <a:gd name="T1" fmla="*/ 2 h 50"/>
                <a:gd name="T2" fmla="*/ 10 w 82"/>
                <a:gd name="T3" fmla="*/ 17 h 50"/>
                <a:gd name="T4" fmla="*/ 4 w 82"/>
                <a:gd name="T5" fmla="*/ 24 h 50"/>
                <a:gd name="T6" fmla="*/ 0 w 82"/>
                <a:gd name="T7" fmla="*/ 50 h 50"/>
                <a:gd name="T8" fmla="*/ 82 w 82"/>
                <a:gd name="T9" fmla="*/ 30 h 50"/>
                <a:gd name="T10" fmla="*/ 72 w 82"/>
                <a:gd name="T11" fmla="*/ 9 h 50"/>
                <a:gd name="T12" fmla="*/ 63 w 82"/>
                <a:gd name="T13" fmla="*/ 2 h 50"/>
              </a:gdLst>
              <a:ahLst/>
              <a:cxnLst>
                <a:cxn ang="0">
                  <a:pos x="T0" y="T1"/>
                </a:cxn>
                <a:cxn ang="0">
                  <a:pos x="T2" y="T3"/>
                </a:cxn>
                <a:cxn ang="0">
                  <a:pos x="T4" y="T5"/>
                </a:cxn>
                <a:cxn ang="0">
                  <a:pos x="T6" y="T7"/>
                </a:cxn>
                <a:cxn ang="0">
                  <a:pos x="T8" y="T9"/>
                </a:cxn>
                <a:cxn ang="0">
                  <a:pos x="T10" y="T11"/>
                </a:cxn>
                <a:cxn ang="0">
                  <a:pos x="T12" y="T13"/>
                </a:cxn>
              </a:cxnLst>
              <a:rect l="0" t="0" r="r" b="b"/>
              <a:pathLst>
                <a:path w="82" h="50">
                  <a:moveTo>
                    <a:pt x="63" y="2"/>
                  </a:moveTo>
                  <a:cubicBezTo>
                    <a:pt x="10" y="17"/>
                    <a:pt x="10" y="17"/>
                    <a:pt x="10" y="17"/>
                  </a:cubicBezTo>
                  <a:cubicBezTo>
                    <a:pt x="7" y="18"/>
                    <a:pt x="5" y="21"/>
                    <a:pt x="4" y="24"/>
                  </a:cubicBezTo>
                  <a:cubicBezTo>
                    <a:pt x="0" y="50"/>
                    <a:pt x="0" y="50"/>
                    <a:pt x="0" y="50"/>
                  </a:cubicBezTo>
                  <a:cubicBezTo>
                    <a:pt x="82" y="30"/>
                    <a:pt x="82" y="30"/>
                    <a:pt x="82" y="30"/>
                  </a:cubicBezTo>
                  <a:cubicBezTo>
                    <a:pt x="72" y="9"/>
                    <a:pt x="72" y="9"/>
                    <a:pt x="72" y="9"/>
                  </a:cubicBezTo>
                  <a:cubicBezTo>
                    <a:pt x="70" y="4"/>
                    <a:pt x="68" y="0"/>
                    <a:pt x="63" y="2"/>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6" name="išļîḍê"/>
            <p:cNvSpPr/>
            <p:nvPr/>
          </p:nvSpPr>
          <p:spPr bwMode="auto">
            <a:xfrm>
              <a:off x="8323263" y="2438400"/>
              <a:ext cx="100013" cy="282575"/>
            </a:xfrm>
            <a:custGeom>
              <a:avLst/>
              <a:gdLst>
                <a:gd name="T0" fmla="*/ 24 w 45"/>
                <a:gd name="T1" fmla="*/ 127 h 127"/>
                <a:gd name="T2" fmla="*/ 23 w 45"/>
                <a:gd name="T3" fmla="*/ 127 h 127"/>
                <a:gd name="T4" fmla="*/ 30 w 45"/>
                <a:gd name="T5" fmla="*/ 49 h 127"/>
                <a:gd name="T6" fmla="*/ 32 w 45"/>
                <a:gd name="T7" fmla="*/ 1 h 127"/>
                <a:gd name="T8" fmla="*/ 33 w 45"/>
                <a:gd name="T9" fmla="*/ 0 h 127"/>
                <a:gd name="T10" fmla="*/ 34 w 45"/>
                <a:gd name="T11" fmla="*/ 0 h 127"/>
                <a:gd name="T12" fmla="*/ 32 w 45"/>
                <a:gd name="T13" fmla="*/ 50 h 127"/>
                <a:gd name="T14" fmla="*/ 24 w 45"/>
                <a:gd name="T15" fmla="*/ 125 h 127"/>
                <a:gd name="T16" fmla="*/ 24 w 45"/>
                <a:gd name="T17"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127">
                  <a:moveTo>
                    <a:pt x="24" y="127"/>
                  </a:moveTo>
                  <a:cubicBezTo>
                    <a:pt x="23" y="127"/>
                    <a:pt x="23" y="127"/>
                    <a:pt x="23" y="127"/>
                  </a:cubicBezTo>
                  <a:cubicBezTo>
                    <a:pt x="0" y="101"/>
                    <a:pt x="27" y="55"/>
                    <a:pt x="30" y="49"/>
                  </a:cubicBezTo>
                  <a:cubicBezTo>
                    <a:pt x="43" y="28"/>
                    <a:pt x="32" y="1"/>
                    <a:pt x="32" y="1"/>
                  </a:cubicBezTo>
                  <a:cubicBezTo>
                    <a:pt x="32" y="1"/>
                    <a:pt x="32" y="0"/>
                    <a:pt x="33" y="0"/>
                  </a:cubicBezTo>
                  <a:cubicBezTo>
                    <a:pt x="33" y="0"/>
                    <a:pt x="34" y="0"/>
                    <a:pt x="34" y="0"/>
                  </a:cubicBezTo>
                  <a:cubicBezTo>
                    <a:pt x="34" y="1"/>
                    <a:pt x="45" y="29"/>
                    <a:pt x="32" y="50"/>
                  </a:cubicBezTo>
                  <a:cubicBezTo>
                    <a:pt x="29" y="55"/>
                    <a:pt x="2" y="100"/>
                    <a:pt x="24" y="125"/>
                  </a:cubicBezTo>
                  <a:cubicBezTo>
                    <a:pt x="25" y="126"/>
                    <a:pt x="25" y="126"/>
                    <a:pt x="24" y="12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7" name="ísľîdè"/>
            <p:cNvSpPr/>
            <p:nvPr/>
          </p:nvSpPr>
          <p:spPr bwMode="auto">
            <a:xfrm>
              <a:off x="8169276" y="2365375"/>
              <a:ext cx="50800" cy="155575"/>
            </a:xfrm>
            <a:custGeom>
              <a:avLst/>
              <a:gdLst>
                <a:gd name="T0" fmla="*/ 13 w 23"/>
                <a:gd name="T1" fmla="*/ 70 h 70"/>
                <a:gd name="T2" fmla="*/ 12 w 23"/>
                <a:gd name="T3" fmla="*/ 69 h 70"/>
                <a:gd name="T4" fmla="*/ 12 w 23"/>
                <a:gd name="T5" fmla="*/ 68 h 70"/>
                <a:gd name="T6" fmla="*/ 0 w 23"/>
                <a:gd name="T7" fmla="*/ 1 h 70"/>
                <a:gd name="T8" fmla="*/ 0 w 23"/>
                <a:gd name="T9" fmla="*/ 0 h 70"/>
                <a:gd name="T10" fmla="*/ 2 w 23"/>
                <a:gd name="T11" fmla="*/ 0 h 70"/>
                <a:gd name="T12" fmla="*/ 14 w 23"/>
                <a:gd name="T13" fmla="*/ 69 h 70"/>
                <a:gd name="T14" fmla="*/ 13 w 23"/>
                <a:gd name="T15" fmla="*/ 70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70">
                  <a:moveTo>
                    <a:pt x="13" y="70"/>
                  </a:moveTo>
                  <a:cubicBezTo>
                    <a:pt x="12" y="69"/>
                    <a:pt x="12" y="69"/>
                    <a:pt x="12" y="69"/>
                  </a:cubicBezTo>
                  <a:cubicBezTo>
                    <a:pt x="12" y="69"/>
                    <a:pt x="12" y="69"/>
                    <a:pt x="12" y="68"/>
                  </a:cubicBezTo>
                  <a:cubicBezTo>
                    <a:pt x="21" y="32"/>
                    <a:pt x="0" y="1"/>
                    <a:pt x="0" y="1"/>
                  </a:cubicBezTo>
                  <a:cubicBezTo>
                    <a:pt x="0" y="1"/>
                    <a:pt x="0" y="0"/>
                    <a:pt x="0" y="0"/>
                  </a:cubicBezTo>
                  <a:cubicBezTo>
                    <a:pt x="1" y="0"/>
                    <a:pt x="1" y="0"/>
                    <a:pt x="2" y="0"/>
                  </a:cubicBezTo>
                  <a:cubicBezTo>
                    <a:pt x="2" y="0"/>
                    <a:pt x="23" y="32"/>
                    <a:pt x="14" y="69"/>
                  </a:cubicBezTo>
                  <a:cubicBezTo>
                    <a:pt x="14" y="69"/>
                    <a:pt x="13" y="70"/>
                    <a:pt x="13" y="7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8" name="îṩ1iḓe"/>
            <p:cNvSpPr/>
            <p:nvPr/>
          </p:nvSpPr>
          <p:spPr bwMode="auto">
            <a:xfrm>
              <a:off x="8185151" y="2422525"/>
              <a:ext cx="90488" cy="153988"/>
            </a:xfrm>
            <a:custGeom>
              <a:avLst/>
              <a:gdLst>
                <a:gd name="T0" fmla="*/ 25 w 41"/>
                <a:gd name="T1" fmla="*/ 47 h 69"/>
                <a:gd name="T2" fmla="*/ 29 w 41"/>
                <a:gd name="T3" fmla="*/ 5 h 69"/>
                <a:gd name="T4" fmla="*/ 0 w 41"/>
                <a:gd name="T5" fmla="*/ 56 h 69"/>
                <a:gd name="T6" fmla="*/ 25 w 41"/>
                <a:gd name="T7" fmla="*/ 47 h 69"/>
              </a:gdLst>
              <a:ahLst/>
              <a:cxnLst>
                <a:cxn ang="0">
                  <a:pos x="T0" y="T1"/>
                </a:cxn>
                <a:cxn ang="0">
                  <a:pos x="T2" y="T3"/>
                </a:cxn>
                <a:cxn ang="0">
                  <a:pos x="T4" y="T5"/>
                </a:cxn>
                <a:cxn ang="0">
                  <a:pos x="T6" y="T7"/>
                </a:cxn>
              </a:cxnLst>
              <a:rect l="0" t="0" r="r" b="b"/>
              <a:pathLst>
                <a:path w="41" h="69">
                  <a:moveTo>
                    <a:pt x="25" y="47"/>
                  </a:moveTo>
                  <a:cubicBezTo>
                    <a:pt x="31" y="37"/>
                    <a:pt x="41" y="8"/>
                    <a:pt x="29" y="5"/>
                  </a:cubicBezTo>
                  <a:cubicBezTo>
                    <a:pt x="11" y="0"/>
                    <a:pt x="3" y="30"/>
                    <a:pt x="0" y="56"/>
                  </a:cubicBezTo>
                  <a:cubicBezTo>
                    <a:pt x="0" y="66"/>
                    <a:pt x="9" y="69"/>
                    <a:pt x="25" y="47"/>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199" name="ïṡḻïḋè"/>
            <p:cNvSpPr/>
            <p:nvPr/>
          </p:nvSpPr>
          <p:spPr bwMode="auto">
            <a:xfrm>
              <a:off x="8223251" y="2438400"/>
              <a:ext cx="25400" cy="23813"/>
            </a:xfrm>
            <a:custGeom>
              <a:avLst/>
              <a:gdLst>
                <a:gd name="T0" fmla="*/ 11 w 12"/>
                <a:gd name="T1" fmla="*/ 11 h 11"/>
                <a:gd name="T2" fmla="*/ 10 w 12"/>
                <a:gd name="T3" fmla="*/ 11 h 11"/>
                <a:gd name="T4" fmla="*/ 10 w 12"/>
                <a:gd name="T5" fmla="*/ 10 h 11"/>
                <a:gd name="T6" fmla="*/ 9 w 12"/>
                <a:gd name="T7" fmla="*/ 4 h 11"/>
                <a:gd name="T8" fmla="*/ 2 w 12"/>
                <a:gd name="T9" fmla="*/ 6 h 11"/>
                <a:gd name="T10" fmla="*/ 0 w 12"/>
                <a:gd name="T11" fmla="*/ 6 h 11"/>
                <a:gd name="T12" fmla="*/ 0 w 12"/>
                <a:gd name="T13" fmla="*/ 5 h 11"/>
                <a:gd name="T14" fmla="*/ 10 w 12"/>
                <a:gd name="T15" fmla="*/ 3 h 11"/>
                <a:gd name="T16" fmla="*/ 12 w 12"/>
                <a:gd name="T17" fmla="*/ 10 h 11"/>
                <a:gd name="T18" fmla="*/ 11 w 12"/>
                <a:gd name="T19"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1">
                  <a:moveTo>
                    <a:pt x="11" y="11"/>
                  </a:moveTo>
                  <a:cubicBezTo>
                    <a:pt x="10" y="11"/>
                    <a:pt x="10" y="11"/>
                    <a:pt x="10" y="11"/>
                  </a:cubicBezTo>
                  <a:cubicBezTo>
                    <a:pt x="10" y="11"/>
                    <a:pt x="10" y="11"/>
                    <a:pt x="10" y="10"/>
                  </a:cubicBezTo>
                  <a:cubicBezTo>
                    <a:pt x="10" y="7"/>
                    <a:pt x="10" y="5"/>
                    <a:pt x="9" y="4"/>
                  </a:cubicBezTo>
                  <a:cubicBezTo>
                    <a:pt x="7" y="3"/>
                    <a:pt x="3" y="5"/>
                    <a:pt x="2" y="6"/>
                  </a:cubicBezTo>
                  <a:cubicBezTo>
                    <a:pt x="1" y="7"/>
                    <a:pt x="0" y="6"/>
                    <a:pt x="0" y="6"/>
                  </a:cubicBezTo>
                  <a:cubicBezTo>
                    <a:pt x="0" y="6"/>
                    <a:pt x="0" y="5"/>
                    <a:pt x="0" y="5"/>
                  </a:cubicBezTo>
                  <a:cubicBezTo>
                    <a:pt x="1" y="4"/>
                    <a:pt x="7" y="0"/>
                    <a:pt x="10" y="3"/>
                  </a:cubicBezTo>
                  <a:cubicBezTo>
                    <a:pt x="12" y="4"/>
                    <a:pt x="12" y="6"/>
                    <a:pt x="12" y="10"/>
                  </a:cubicBezTo>
                  <a:cubicBezTo>
                    <a:pt x="12" y="11"/>
                    <a:pt x="11" y="11"/>
                    <a:pt x="11" y="11"/>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0" name="îṣlïḋe"/>
            <p:cNvSpPr/>
            <p:nvPr/>
          </p:nvSpPr>
          <p:spPr bwMode="auto">
            <a:xfrm>
              <a:off x="8215313" y="2482850"/>
              <a:ext cx="30163" cy="44450"/>
            </a:xfrm>
            <a:custGeom>
              <a:avLst/>
              <a:gdLst>
                <a:gd name="T0" fmla="*/ 1 w 13"/>
                <a:gd name="T1" fmla="*/ 20 h 20"/>
                <a:gd name="T2" fmla="*/ 0 w 13"/>
                <a:gd name="T3" fmla="*/ 19 h 20"/>
                <a:gd name="T4" fmla="*/ 0 w 13"/>
                <a:gd name="T5" fmla="*/ 18 h 20"/>
                <a:gd name="T6" fmla="*/ 11 w 13"/>
                <a:gd name="T7" fmla="*/ 1 h 20"/>
                <a:gd name="T8" fmla="*/ 12 w 13"/>
                <a:gd name="T9" fmla="*/ 0 h 20"/>
                <a:gd name="T10" fmla="*/ 13 w 13"/>
                <a:gd name="T11" fmla="*/ 1 h 20"/>
                <a:gd name="T12" fmla="*/ 1 w 13"/>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13" h="20">
                  <a:moveTo>
                    <a:pt x="1" y="20"/>
                  </a:moveTo>
                  <a:cubicBezTo>
                    <a:pt x="0" y="20"/>
                    <a:pt x="0" y="20"/>
                    <a:pt x="0" y="19"/>
                  </a:cubicBezTo>
                  <a:cubicBezTo>
                    <a:pt x="0" y="19"/>
                    <a:pt x="0" y="18"/>
                    <a:pt x="0" y="18"/>
                  </a:cubicBezTo>
                  <a:cubicBezTo>
                    <a:pt x="8" y="15"/>
                    <a:pt x="11" y="1"/>
                    <a:pt x="11" y="1"/>
                  </a:cubicBezTo>
                  <a:cubicBezTo>
                    <a:pt x="11" y="0"/>
                    <a:pt x="12" y="0"/>
                    <a:pt x="12" y="0"/>
                  </a:cubicBezTo>
                  <a:cubicBezTo>
                    <a:pt x="13" y="0"/>
                    <a:pt x="13" y="0"/>
                    <a:pt x="13" y="1"/>
                  </a:cubicBezTo>
                  <a:cubicBezTo>
                    <a:pt x="13" y="2"/>
                    <a:pt x="10" y="17"/>
                    <a:pt x="1" y="2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1" name="ïşḷïdê"/>
            <p:cNvSpPr/>
            <p:nvPr/>
          </p:nvSpPr>
          <p:spPr bwMode="auto">
            <a:xfrm>
              <a:off x="8312151" y="2587625"/>
              <a:ext cx="28575" cy="107950"/>
            </a:xfrm>
            <a:custGeom>
              <a:avLst/>
              <a:gdLst>
                <a:gd name="T0" fmla="*/ 9 w 13"/>
                <a:gd name="T1" fmla="*/ 49 h 49"/>
                <a:gd name="T2" fmla="*/ 8 w 13"/>
                <a:gd name="T3" fmla="*/ 48 h 49"/>
                <a:gd name="T4" fmla="*/ 11 w 13"/>
                <a:gd name="T5" fmla="*/ 1 h 49"/>
                <a:gd name="T6" fmla="*/ 12 w 13"/>
                <a:gd name="T7" fmla="*/ 0 h 49"/>
                <a:gd name="T8" fmla="*/ 12 w 13"/>
                <a:gd name="T9" fmla="*/ 1 h 49"/>
                <a:gd name="T10" fmla="*/ 10 w 13"/>
                <a:gd name="T11" fmla="*/ 47 h 49"/>
                <a:gd name="T12" fmla="*/ 9 w 13"/>
                <a:gd name="T13" fmla="*/ 48 h 49"/>
                <a:gd name="T14" fmla="*/ 9 w 13"/>
                <a:gd name="T15" fmla="*/ 49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49">
                  <a:moveTo>
                    <a:pt x="9" y="49"/>
                  </a:moveTo>
                  <a:cubicBezTo>
                    <a:pt x="8" y="49"/>
                    <a:pt x="8" y="48"/>
                    <a:pt x="8" y="48"/>
                  </a:cubicBezTo>
                  <a:cubicBezTo>
                    <a:pt x="0" y="31"/>
                    <a:pt x="10" y="2"/>
                    <a:pt x="11" y="1"/>
                  </a:cubicBezTo>
                  <a:cubicBezTo>
                    <a:pt x="11" y="0"/>
                    <a:pt x="11" y="0"/>
                    <a:pt x="12" y="0"/>
                  </a:cubicBezTo>
                  <a:cubicBezTo>
                    <a:pt x="12" y="0"/>
                    <a:pt x="13" y="1"/>
                    <a:pt x="12" y="1"/>
                  </a:cubicBezTo>
                  <a:cubicBezTo>
                    <a:pt x="12" y="2"/>
                    <a:pt x="2" y="30"/>
                    <a:pt x="10" y="47"/>
                  </a:cubicBezTo>
                  <a:cubicBezTo>
                    <a:pt x="10" y="48"/>
                    <a:pt x="10" y="48"/>
                    <a:pt x="9" y="48"/>
                  </a:cubicBezTo>
                  <a:lnTo>
                    <a:pt x="9" y="49"/>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2" name="îSľïḋé"/>
            <p:cNvSpPr/>
            <p:nvPr/>
          </p:nvSpPr>
          <p:spPr bwMode="auto">
            <a:xfrm>
              <a:off x="7997826" y="2943225"/>
              <a:ext cx="128588" cy="247650"/>
            </a:xfrm>
            <a:custGeom>
              <a:avLst/>
              <a:gdLst>
                <a:gd name="T0" fmla="*/ 21 w 58"/>
                <a:gd name="T1" fmla="*/ 112 h 112"/>
                <a:gd name="T2" fmla="*/ 21 w 58"/>
                <a:gd name="T3" fmla="*/ 111 h 112"/>
                <a:gd name="T4" fmla="*/ 0 w 58"/>
                <a:gd name="T5" fmla="*/ 94 h 112"/>
                <a:gd name="T6" fmla="*/ 0 w 58"/>
                <a:gd name="T7" fmla="*/ 93 h 112"/>
                <a:gd name="T8" fmla="*/ 1 w 58"/>
                <a:gd name="T9" fmla="*/ 93 h 112"/>
                <a:gd name="T10" fmla="*/ 21 w 58"/>
                <a:gd name="T11" fmla="*/ 109 h 112"/>
                <a:gd name="T12" fmla="*/ 56 w 58"/>
                <a:gd name="T13" fmla="*/ 1 h 112"/>
                <a:gd name="T14" fmla="*/ 57 w 58"/>
                <a:gd name="T15" fmla="*/ 1 h 112"/>
                <a:gd name="T16" fmla="*/ 58 w 58"/>
                <a:gd name="T17" fmla="*/ 2 h 112"/>
                <a:gd name="T18" fmla="*/ 22 w 58"/>
                <a:gd name="T19" fmla="*/ 111 h 112"/>
                <a:gd name="T20" fmla="*/ 22 w 58"/>
                <a:gd name="T21" fmla="*/ 112 h 112"/>
                <a:gd name="T22" fmla="*/ 21 w 58"/>
                <a:gd name="T23"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 h="112">
                  <a:moveTo>
                    <a:pt x="21" y="112"/>
                  </a:moveTo>
                  <a:cubicBezTo>
                    <a:pt x="21" y="111"/>
                    <a:pt x="21" y="111"/>
                    <a:pt x="21" y="111"/>
                  </a:cubicBezTo>
                  <a:cubicBezTo>
                    <a:pt x="0" y="94"/>
                    <a:pt x="0" y="94"/>
                    <a:pt x="0" y="94"/>
                  </a:cubicBezTo>
                  <a:cubicBezTo>
                    <a:pt x="0" y="94"/>
                    <a:pt x="0" y="93"/>
                    <a:pt x="0" y="93"/>
                  </a:cubicBezTo>
                  <a:cubicBezTo>
                    <a:pt x="0" y="93"/>
                    <a:pt x="1" y="93"/>
                    <a:pt x="1" y="93"/>
                  </a:cubicBezTo>
                  <a:cubicBezTo>
                    <a:pt x="21" y="109"/>
                    <a:pt x="21" y="109"/>
                    <a:pt x="21" y="109"/>
                  </a:cubicBezTo>
                  <a:cubicBezTo>
                    <a:pt x="24" y="99"/>
                    <a:pt x="46" y="31"/>
                    <a:pt x="56" y="1"/>
                  </a:cubicBezTo>
                  <a:cubicBezTo>
                    <a:pt x="56" y="1"/>
                    <a:pt x="57" y="0"/>
                    <a:pt x="57" y="1"/>
                  </a:cubicBezTo>
                  <a:cubicBezTo>
                    <a:pt x="58" y="1"/>
                    <a:pt x="58" y="1"/>
                    <a:pt x="58" y="2"/>
                  </a:cubicBezTo>
                  <a:cubicBezTo>
                    <a:pt x="47" y="34"/>
                    <a:pt x="22" y="111"/>
                    <a:pt x="22" y="111"/>
                  </a:cubicBezTo>
                  <a:cubicBezTo>
                    <a:pt x="22" y="112"/>
                    <a:pt x="22" y="112"/>
                    <a:pt x="22" y="112"/>
                  </a:cubicBezTo>
                  <a:lnTo>
                    <a:pt x="21" y="112"/>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3" name="íşḻíḋé"/>
            <p:cNvSpPr/>
            <p:nvPr/>
          </p:nvSpPr>
          <p:spPr bwMode="auto">
            <a:xfrm>
              <a:off x="7985126" y="2932113"/>
              <a:ext cx="338138" cy="490538"/>
            </a:xfrm>
            <a:custGeom>
              <a:avLst/>
              <a:gdLst>
                <a:gd name="T0" fmla="*/ 44 w 152"/>
                <a:gd name="T1" fmla="*/ 218 h 221"/>
                <a:gd name="T2" fmla="*/ 0 w 152"/>
                <a:gd name="T3" fmla="*/ 202 h 221"/>
                <a:gd name="T4" fmla="*/ 0 w 152"/>
                <a:gd name="T5" fmla="*/ 200 h 221"/>
                <a:gd name="T6" fmla="*/ 2 w 152"/>
                <a:gd name="T7" fmla="*/ 200 h 221"/>
                <a:gd name="T8" fmla="*/ 53 w 152"/>
                <a:gd name="T9" fmla="*/ 215 h 221"/>
                <a:gd name="T10" fmla="*/ 92 w 152"/>
                <a:gd name="T11" fmla="*/ 164 h 221"/>
                <a:gd name="T12" fmla="*/ 98 w 152"/>
                <a:gd name="T13" fmla="*/ 151 h 221"/>
                <a:gd name="T14" fmla="*/ 148 w 152"/>
                <a:gd name="T15" fmla="*/ 1 h 221"/>
                <a:gd name="T16" fmla="*/ 149 w 152"/>
                <a:gd name="T17" fmla="*/ 0 h 221"/>
                <a:gd name="T18" fmla="*/ 150 w 152"/>
                <a:gd name="T19" fmla="*/ 1 h 221"/>
                <a:gd name="T20" fmla="*/ 100 w 152"/>
                <a:gd name="T21" fmla="*/ 152 h 221"/>
                <a:gd name="T22" fmla="*/ 94 w 152"/>
                <a:gd name="T23" fmla="*/ 165 h 221"/>
                <a:gd name="T24" fmla="*/ 53 w 152"/>
                <a:gd name="T25" fmla="*/ 216 h 221"/>
                <a:gd name="T26" fmla="*/ 44 w 152"/>
                <a:gd name="T27" fmla="*/ 218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2" h="221">
                  <a:moveTo>
                    <a:pt x="44" y="218"/>
                  </a:moveTo>
                  <a:cubicBezTo>
                    <a:pt x="24" y="218"/>
                    <a:pt x="1" y="202"/>
                    <a:pt x="0" y="202"/>
                  </a:cubicBezTo>
                  <a:cubicBezTo>
                    <a:pt x="0" y="201"/>
                    <a:pt x="0" y="201"/>
                    <a:pt x="0" y="200"/>
                  </a:cubicBezTo>
                  <a:cubicBezTo>
                    <a:pt x="0" y="200"/>
                    <a:pt x="1" y="200"/>
                    <a:pt x="2" y="200"/>
                  </a:cubicBezTo>
                  <a:cubicBezTo>
                    <a:pt x="2" y="200"/>
                    <a:pt x="32" y="221"/>
                    <a:pt x="53" y="215"/>
                  </a:cubicBezTo>
                  <a:cubicBezTo>
                    <a:pt x="67" y="210"/>
                    <a:pt x="81" y="191"/>
                    <a:pt x="92" y="164"/>
                  </a:cubicBezTo>
                  <a:cubicBezTo>
                    <a:pt x="94" y="162"/>
                    <a:pt x="96" y="157"/>
                    <a:pt x="98" y="151"/>
                  </a:cubicBezTo>
                  <a:cubicBezTo>
                    <a:pt x="114" y="116"/>
                    <a:pt x="150" y="34"/>
                    <a:pt x="148" y="1"/>
                  </a:cubicBezTo>
                  <a:cubicBezTo>
                    <a:pt x="148" y="0"/>
                    <a:pt x="149" y="0"/>
                    <a:pt x="149" y="0"/>
                  </a:cubicBezTo>
                  <a:cubicBezTo>
                    <a:pt x="150" y="0"/>
                    <a:pt x="150" y="0"/>
                    <a:pt x="150" y="1"/>
                  </a:cubicBezTo>
                  <a:cubicBezTo>
                    <a:pt x="152" y="35"/>
                    <a:pt x="115" y="117"/>
                    <a:pt x="100" y="152"/>
                  </a:cubicBezTo>
                  <a:cubicBezTo>
                    <a:pt x="97" y="158"/>
                    <a:pt x="95" y="162"/>
                    <a:pt x="94" y="165"/>
                  </a:cubicBezTo>
                  <a:cubicBezTo>
                    <a:pt x="83" y="193"/>
                    <a:pt x="68" y="211"/>
                    <a:pt x="53" y="216"/>
                  </a:cubicBezTo>
                  <a:cubicBezTo>
                    <a:pt x="50" y="217"/>
                    <a:pt x="47" y="218"/>
                    <a:pt x="44" y="218"/>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4" name="ïśḷîḍè"/>
            <p:cNvSpPr/>
            <p:nvPr/>
          </p:nvSpPr>
          <p:spPr bwMode="auto">
            <a:xfrm>
              <a:off x="8180388" y="2800350"/>
              <a:ext cx="123825" cy="66675"/>
            </a:xfrm>
            <a:custGeom>
              <a:avLst/>
              <a:gdLst>
                <a:gd name="T0" fmla="*/ 55 w 56"/>
                <a:gd name="T1" fmla="*/ 30 h 30"/>
                <a:gd name="T2" fmla="*/ 54 w 56"/>
                <a:gd name="T3" fmla="*/ 29 h 30"/>
                <a:gd name="T4" fmla="*/ 39 w 56"/>
                <a:gd name="T5" fmla="*/ 10 h 30"/>
                <a:gd name="T6" fmla="*/ 2 w 56"/>
                <a:gd name="T7" fmla="*/ 13 h 30"/>
                <a:gd name="T8" fmla="*/ 1 w 56"/>
                <a:gd name="T9" fmla="*/ 12 h 30"/>
                <a:gd name="T10" fmla="*/ 1 w 56"/>
                <a:gd name="T11" fmla="*/ 11 h 30"/>
                <a:gd name="T12" fmla="*/ 40 w 56"/>
                <a:gd name="T13" fmla="*/ 8 h 30"/>
                <a:gd name="T14" fmla="*/ 56 w 56"/>
                <a:gd name="T15" fmla="*/ 29 h 30"/>
                <a:gd name="T16" fmla="*/ 55 w 56"/>
                <a:gd name="T1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30">
                  <a:moveTo>
                    <a:pt x="55" y="30"/>
                  </a:moveTo>
                  <a:cubicBezTo>
                    <a:pt x="55" y="30"/>
                    <a:pt x="54" y="30"/>
                    <a:pt x="54" y="29"/>
                  </a:cubicBezTo>
                  <a:cubicBezTo>
                    <a:pt x="52" y="20"/>
                    <a:pt x="47" y="13"/>
                    <a:pt x="39" y="10"/>
                  </a:cubicBezTo>
                  <a:cubicBezTo>
                    <a:pt x="24" y="3"/>
                    <a:pt x="2" y="12"/>
                    <a:pt x="2" y="13"/>
                  </a:cubicBezTo>
                  <a:cubicBezTo>
                    <a:pt x="1" y="13"/>
                    <a:pt x="1" y="13"/>
                    <a:pt x="1" y="12"/>
                  </a:cubicBezTo>
                  <a:cubicBezTo>
                    <a:pt x="0" y="12"/>
                    <a:pt x="1" y="11"/>
                    <a:pt x="1" y="11"/>
                  </a:cubicBezTo>
                  <a:cubicBezTo>
                    <a:pt x="2" y="10"/>
                    <a:pt x="24" y="0"/>
                    <a:pt x="40" y="8"/>
                  </a:cubicBezTo>
                  <a:cubicBezTo>
                    <a:pt x="48" y="12"/>
                    <a:pt x="53" y="19"/>
                    <a:pt x="56" y="29"/>
                  </a:cubicBezTo>
                  <a:cubicBezTo>
                    <a:pt x="56" y="29"/>
                    <a:pt x="56" y="30"/>
                    <a:pt x="55" y="30"/>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5" name="i$ļidê"/>
            <p:cNvSpPr/>
            <p:nvPr/>
          </p:nvSpPr>
          <p:spPr bwMode="auto">
            <a:xfrm>
              <a:off x="8042276" y="3184525"/>
              <a:ext cx="44450" cy="39688"/>
            </a:xfrm>
            <a:custGeom>
              <a:avLst/>
              <a:gdLst>
                <a:gd name="T0" fmla="*/ 19 w 20"/>
                <a:gd name="T1" fmla="*/ 18 h 18"/>
                <a:gd name="T2" fmla="*/ 18 w 20"/>
                <a:gd name="T3" fmla="*/ 18 h 18"/>
                <a:gd name="T4" fmla="*/ 1 w 20"/>
                <a:gd name="T5" fmla="*/ 2 h 18"/>
                <a:gd name="T6" fmla="*/ 1 w 20"/>
                <a:gd name="T7" fmla="*/ 1 h 18"/>
                <a:gd name="T8" fmla="*/ 2 w 20"/>
                <a:gd name="T9" fmla="*/ 1 h 18"/>
                <a:gd name="T10" fmla="*/ 20 w 20"/>
                <a:gd name="T11" fmla="*/ 16 h 18"/>
                <a:gd name="T12" fmla="*/ 20 w 20"/>
                <a:gd name="T13" fmla="*/ 18 h 18"/>
                <a:gd name="T14" fmla="*/ 19 w 20"/>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18">
                  <a:moveTo>
                    <a:pt x="19" y="18"/>
                  </a:moveTo>
                  <a:cubicBezTo>
                    <a:pt x="18" y="18"/>
                    <a:pt x="18" y="18"/>
                    <a:pt x="18" y="18"/>
                  </a:cubicBezTo>
                  <a:cubicBezTo>
                    <a:pt x="1" y="2"/>
                    <a:pt x="1" y="2"/>
                    <a:pt x="1" y="2"/>
                  </a:cubicBezTo>
                  <a:cubicBezTo>
                    <a:pt x="0" y="2"/>
                    <a:pt x="0" y="1"/>
                    <a:pt x="1" y="1"/>
                  </a:cubicBezTo>
                  <a:cubicBezTo>
                    <a:pt x="1" y="1"/>
                    <a:pt x="1" y="0"/>
                    <a:pt x="2" y="1"/>
                  </a:cubicBezTo>
                  <a:cubicBezTo>
                    <a:pt x="20" y="16"/>
                    <a:pt x="20" y="16"/>
                    <a:pt x="20" y="16"/>
                  </a:cubicBezTo>
                  <a:cubicBezTo>
                    <a:pt x="20" y="17"/>
                    <a:pt x="20" y="17"/>
                    <a:pt x="20" y="18"/>
                  </a:cubicBezTo>
                  <a:lnTo>
                    <a:pt x="19" y="18"/>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6" name="îṡḻíḓe"/>
            <p:cNvSpPr/>
            <p:nvPr/>
          </p:nvSpPr>
          <p:spPr bwMode="auto">
            <a:xfrm>
              <a:off x="8096251" y="2955925"/>
              <a:ext cx="6350" cy="68263"/>
            </a:xfrm>
            <a:custGeom>
              <a:avLst/>
              <a:gdLst>
                <a:gd name="T0" fmla="*/ 2 w 3"/>
                <a:gd name="T1" fmla="*/ 31 h 31"/>
                <a:gd name="T2" fmla="*/ 1 w 3"/>
                <a:gd name="T3" fmla="*/ 30 h 31"/>
                <a:gd name="T4" fmla="*/ 0 w 3"/>
                <a:gd name="T5" fmla="*/ 1 h 31"/>
                <a:gd name="T6" fmla="*/ 1 w 3"/>
                <a:gd name="T7" fmla="*/ 0 h 31"/>
                <a:gd name="T8" fmla="*/ 1 w 3"/>
                <a:gd name="T9" fmla="*/ 0 h 31"/>
                <a:gd name="T10" fmla="*/ 2 w 3"/>
                <a:gd name="T11" fmla="*/ 1 h 31"/>
                <a:gd name="T12" fmla="*/ 3 w 3"/>
                <a:gd name="T13" fmla="*/ 30 h 31"/>
                <a:gd name="T14" fmla="*/ 2 w 3"/>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1">
                  <a:moveTo>
                    <a:pt x="2" y="31"/>
                  </a:moveTo>
                  <a:cubicBezTo>
                    <a:pt x="1" y="31"/>
                    <a:pt x="1" y="31"/>
                    <a:pt x="1" y="30"/>
                  </a:cubicBezTo>
                  <a:cubicBezTo>
                    <a:pt x="0" y="1"/>
                    <a:pt x="0" y="1"/>
                    <a:pt x="0" y="1"/>
                  </a:cubicBezTo>
                  <a:cubicBezTo>
                    <a:pt x="0" y="1"/>
                    <a:pt x="1" y="0"/>
                    <a:pt x="1" y="0"/>
                  </a:cubicBezTo>
                  <a:cubicBezTo>
                    <a:pt x="1" y="0"/>
                    <a:pt x="1" y="0"/>
                    <a:pt x="1" y="0"/>
                  </a:cubicBezTo>
                  <a:cubicBezTo>
                    <a:pt x="2" y="0"/>
                    <a:pt x="2" y="1"/>
                    <a:pt x="2" y="1"/>
                  </a:cubicBezTo>
                  <a:cubicBezTo>
                    <a:pt x="3" y="30"/>
                    <a:pt x="3" y="30"/>
                    <a:pt x="3" y="30"/>
                  </a:cubicBezTo>
                  <a:cubicBezTo>
                    <a:pt x="3" y="31"/>
                    <a:pt x="2" y="31"/>
                    <a:pt x="2" y="31"/>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7" name="îšliḑé"/>
            <p:cNvSpPr/>
            <p:nvPr/>
          </p:nvSpPr>
          <p:spPr bwMode="auto">
            <a:xfrm>
              <a:off x="7980363" y="3746500"/>
              <a:ext cx="195263" cy="384175"/>
            </a:xfrm>
            <a:custGeom>
              <a:avLst/>
              <a:gdLst>
                <a:gd name="T0" fmla="*/ 1 w 88"/>
                <a:gd name="T1" fmla="*/ 173 h 173"/>
                <a:gd name="T2" fmla="*/ 0 w 88"/>
                <a:gd name="T3" fmla="*/ 172 h 173"/>
                <a:gd name="T4" fmla="*/ 0 w 88"/>
                <a:gd name="T5" fmla="*/ 171 h 173"/>
                <a:gd name="T6" fmla="*/ 86 w 88"/>
                <a:gd name="T7" fmla="*/ 1 h 173"/>
                <a:gd name="T8" fmla="*/ 87 w 88"/>
                <a:gd name="T9" fmla="*/ 0 h 173"/>
                <a:gd name="T10" fmla="*/ 88 w 88"/>
                <a:gd name="T11" fmla="*/ 1 h 173"/>
                <a:gd name="T12" fmla="*/ 2 w 88"/>
                <a:gd name="T13" fmla="*/ 172 h 173"/>
                <a:gd name="T14" fmla="*/ 1 w 88"/>
                <a:gd name="T15" fmla="*/ 173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173">
                  <a:moveTo>
                    <a:pt x="1" y="173"/>
                  </a:moveTo>
                  <a:cubicBezTo>
                    <a:pt x="0" y="172"/>
                    <a:pt x="0" y="172"/>
                    <a:pt x="0" y="172"/>
                  </a:cubicBezTo>
                  <a:cubicBezTo>
                    <a:pt x="0" y="172"/>
                    <a:pt x="0" y="171"/>
                    <a:pt x="0" y="171"/>
                  </a:cubicBezTo>
                  <a:cubicBezTo>
                    <a:pt x="28" y="152"/>
                    <a:pt x="82" y="46"/>
                    <a:pt x="86" y="1"/>
                  </a:cubicBezTo>
                  <a:cubicBezTo>
                    <a:pt x="86" y="1"/>
                    <a:pt x="86" y="0"/>
                    <a:pt x="87" y="0"/>
                  </a:cubicBezTo>
                  <a:cubicBezTo>
                    <a:pt x="88" y="0"/>
                    <a:pt x="88" y="1"/>
                    <a:pt x="88" y="1"/>
                  </a:cubicBezTo>
                  <a:cubicBezTo>
                    <a:pt x="84" y="47"/>
                    <a:pt x="30" y="153"/>
                    <a:pt x="2" y="172"/>
                  </a:cubicBezTo>
                  <a:lnTo>
                    <a:pt x="1" y="173"/>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8" name="ïS1íḍè"/>
            <p:cNvSpPr/>
            <p:nvPr/>
          </p:nvSpPr>
          <p:spPr bwMode="auto">
            <a:xfrm>
              <a:off x="7951788" y="3956050"/>
              <a:ext cx="23813" cy="252413"/>
            </a:xfrm>
            <a:custGeom>
              <a:avLst/>
              <a:gdLst>
                <a:gd name="T0" fmla="*/ 10 w 11"/>
                <a:gd name="T1" fmla="*/ 114 h 114"/>
                <a:gd name="T2" fmla="*/ 9 w 11"/>
                <a:gd name="T3" fmla="*/ 114 h 114"/>
                <a:gd name="T4" fmla="*/ 9 w 11"/>
                <a:gd name="T5" fmla="*/ 1 h 114"/>
                <a:gd name="T6" fmla="*/ 11 w 11"/>
                <a:gd name="T7" fmla="*/ 0 h 114"/>
                <a:gd name="T8" fmla="*/ 11 w 11"/>
                <a:gd name="T9" fmla="*/ 1 h 114"/>
                <a:gd name="T10" fmla="*/ 11 w 11"/>
                <a:gd name="T11" fmla="*/ 113 h 114"/>
                <a:gd name="T12" fmla="*/ 11 w 11"/>
                <a:gd name="T13" fmla="*/ 114 h 114"/>
                <a:gd name="T14" fmla="*/ 10 w 11"/>
                <a:gd name="T15" fmla="*/ 114 h 1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14">
                  <a:moveTo>
                    <a:pt x="10" y="114"/>
                  </a:moveTo>
                  <a:cubicBezTo>
                    <a:pt x="10" y="114"/>
                    <a:pt x="9" y="114"/>
                    <a:pt x="9" y="114"/>
                  </a:cubicBezTo>
                  <a:cubicBezTo>
                    <a:pt x="0" y="68"/>
                    <a:pt x="9" y="2"/>
                    <a:pt x="9" y="1"/>
                  </a:cubicBezTo>
                  <a:cubicBezTo>
                    <a:pt x="10" y="0"/>
                    <a:pt x="10" y="0"/>
                    <a:pt x="11" y="0"/>
                  </a:cubicBezTo>
                  <a:cubicBezTo>
                    <a:pt x="11" y="0"/>
                    <a:pt x="11" y="1"/>
                    <a:pt x="11" y="1"/>
                  </a:cubicBezTo>
                  <a:cubicBezTo>
                    <a:pt x="11" y="2"/>
                    <a:pt x="2" y="68"/>
                    <a:pt x="11" y="113"/>
                  </a:cubicBezTo>
                  <a:cubicBezTo>
                    <a:pt x="11" y="114"/>
                    <a:pt x="11" y="114"/>
                    <a:pt x="11" y="114"/>
                  </a:cubicBezTo>
                  <a:lnTo>
                    <a:pt x="10" y="114"/>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09" name="ísľîdê"/>
            <p:cNvSpPr/>
            <p:nvPr/>
          </p:nvSpPr>
          <p:spPr bwMode="auto">
            <a:xfrm>
              <a:off x="8102601" y="4406900"/>
              <a:ext cx="26988" cy="4763"/>
            </a:xfrm>
            <a:custGeom>
              <a:avLst/>
              <a:gdLst>
                <a:gd name="T0" fmla="*/ 11 w 12"/>
                <a:gd name="T1" fmla="*/ 2 h 2"/>
                <a:gd name="T2" fmla="*/ 1 w 12"/>
                <a:gd name="T3" fmla="*/ 2 h 2"/>
                <a:gd name="T4" fmla="*/ 0 w 12"/>
                <a:gd name="T5" fmla="*/ 1 h 2"/>
                <a:gd name="T6" fmla="*/ 1 w 12"/>
                <a:gd name="T7" fmla="*/ 0 h 2"/>
                <a:gd name="T8" fmla="*/ 12 w 12"/>
                <a:gd name="T9" fmla="*/ 0 h 2"/>
                <a:gd name="T10" fmla="*/ 11 w 12"/>
                <a:gd name="T11" fmla="*/ 2 h 2"/>
              </a:gdLst>
              <a:ahLst/>
              <a:cxnLst>
                <a:cxn ang="0">
                  <a:pos x="T0" y="T1"/>
                </a:cxn>
                <a:cxn ang="0">
                  <a:pos x="T2" y="T3"/>
                </a:cxn>
                <a:cxn ang="0">
                  <a:pos x="T4" y="T5"/>
                </a:cxn>
                <a:cxn ang="0">
                  <a:pos x="T6" y="T7"/>
                </a:cxn>
                <a:cxn ang="0">
                  <a:pos x="T8" y="T9"/>
                </a:cxn>
                <a:cxn ang="0">
                  <a:pos x="T10" y="T11"/>
                </a:cxn>
              </a:cxnLst>
              <a:rect l="0" t="0" r="r" b="b"/>
              <a:pathLst>
                <a:path w="12" h="2">
                  <a:moveTo>
                    <a:pt x="11" y="2"/>
                  </a:moveTo>
                  <a:cubicBezTo>
                    <a:pt x="1" y="2"/>
                    <a:pt x="1" y="2"/>
                    <a:pt x="1" y="2"/>
                  </a:cubicBezTo>
                  <a:cubicBezTo>
                    <a:pt x="0" y="2"/>
                    <a:pt x="0" y="2"/>
                    <a:pt x="0" y="1"/>
                  </a:cubicBezTo>
                  <a:cubicBezTo>
                    <a:pt x="0" y="1"/>
                    <a:pt x="0" y="0"/>
                    <a:pt x="1" y="0"/>
                  </a:cubicBezTo>
                  <a:cubicBezTo>
                    <a:pt x="12" y="0"/>
                    <a:pt x="12" y="0"/>
                    <a:pt x="12" y="0"/>
                  </a:cubicBezTo>
                  <a:lnTo>
                    <a:pt x="11" y="2"/>
                  </a:ln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0" name="ísļíḑê"/>
            <p:cNvSpPr/>
            <p:nvPr/>
          </p:nvSpPr>
          <p:spPr bwMode="auto">
            <a:xfrm>
              <a:off x="8323263" y="2393950"/>
              <a:ext cx="30163" cy="123825"/>
            </a:xfrm>
            <a:custGeom>
              <a:avLst/>
              <a:gdLst>
                <a:gd name="T0" fmla="*/ 1 w 14"/>
                <a:gd name="T1" fmla="*/ 56 h 56"/>
                <a:gd name="T2" fmla="*/ 0 w 14"/>
                <a:gd name="T3" fmla="*/ 56 h 56"/>
                <a:gd name="T4" fmla="*/ 0 w 14"/>
                <a:gd name="T5" fmla="*/ 55 h 56"/>
                <a:gd name="T6" fmla="*/ 2 w 14"/>
                <a:gd name="T7" fmla="*/ 2 h 56"/>
                <a:gd name="T8" fmla="*/ 3 w 14"/>
                <a:gd name="T9" fmla="*/ 1 h 56"/>
                <a:gd name="T10" fmla="*/ 4 w 14"/>
                <a:gd name="T11" fmla="*/ 1 h 56"/>
                <a:gd name="T12" fmla="*/ 2 w 14"/>
                <a:gd name="T13" fmla="*/ 56 h 56"/>
                <a:gd name="T14" fmla="*/ 1 w 14"/>
                <a:gd name="T15" fmla="*/ 56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56">
                  <a:moveTo>
                    <a:pt x="1" y="56"/>
                  </a:moveTo>
                  <a:cubicBezTo>
                    <a:pt x="0" y="56"/>
                    <a:pt x="0" y="56"/>
                    <a:pt x="0" y="56"/>
                  </a:cubicBezTo>
                  <a:cubicBezTo>
                    <a:pt x="0" y="56"/>
                    <a:pt x="0" y="55"/>
                    <a:pt x="0" y="55"/>
                  </a:cubicBezTo>
                  <a:cubicBezTo>
                    <a:pt x="12" y="31"/>
                    <a:pt x="3" y="2"/>
                    <a:pt x="2" y="2"/>
                  </a:cubicBezTo>
                  <a:cubicBezTo>
                    <a:pt x="2" y="1"/>
                    <a:pt x="3" y="1"/>
                    <a:pt x="3" y="1"/>
                  </a:cubicBezTo>
                  <a:cubicBezTo>
                    <a:pt x="4" y="0"/>
                    <a:pt x="4" y="1"/>
                    <a:pt x="4" y="1"/>
                  </a:cubicBezTo>
                  <a:cubicBezTo>
                    <a:pt x="4" y="2"/>
                    <a:pt x="14" y="32"/>
                    <a:pt x="2" y="56"/>
                  </a:cubicBezTo>
                  <a:lnTo>
                    <a:pt x="1" y="56"/>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1" name="íśḻîdê"/>
            <p:cNvSpPr/>
            <p:nvPr/>
          </p:nvSpPr>
          <p:spPr bwMode="auto">
            <a:xfrm>
              <a:off x="4362450" y="4921250"/>
              <a:ext cx="441325" cy="227013"/>
            </a:xfrm>
            <a:custGeom>
              <a:avLst/>
              <a:gdLst>
                <a:gd name="T0" fmla="*/ 198 w 198"/>
                <a:gd name="T1" fmla="*/ 94 h 102"/>
                <a:gd name="T2" fmla="*/ 176 w 198"/>
                <a:gd name="T3" fmla="*/ 98 h 102"/>
                <a:gd name="T4" fmla="*/ 104 w 198"/>
                <a:gd name="T5" fmla="*/ 101 h 102"/>
                <a:gd name="T6" fmla="*/ 40 w 198"/>
                <a:gd name="T7" fmla="*/ 89 h 102"/>
                <a:gd name="T8" fmla="*/ 40 w 198"/>
                <a:gd name="T9" fmla="*/ 96 h 102"/>
                <a:gd name="T10" fmla="*/ 0 w 198"/>
                <a:gd name="T11" fmla="*/ 95 h 102"/>
                <a:gd name="T12" fmla="*/ 1 w 198"/>
                <a:gd name="T13" fmla="*/ 77 h 102"/>
                <a:gd name="T14" fmla="*/ 1 w 198"/>
                <a:gd name="T15" fmla="*/ 76 h 102"/>
                <a:gd name="T16" fmla="*/ 1 w 198"/>
                <a:gd name="T17" fmla="*/ 75 h 102"/>
                <a:gd name="T18" fmla="*/ 0 w 198"/>
                <a:gd name="T19" fmla="*/ 66 h 102"/>
                <a:gd name="T20" fmla="*/ 6 w 198"/>
                <a:gd name="T21" fmla="*/ 30 h 102"/>
                <a:gd name="T22" fmla="*/ 26 w 198"/>
                <a:gd name="T23" fmla="*/ 5 h 102"/>
                <a:gd name="T24" fmla="*/ 31 w 198"/>
                <a:gd name="T25" fmla="*/ 20 h 102"/>
                <a:gd name="T26" fmla="*/ 111 w 198"/>
                <a:gd name="T27" fmla="*/ 0 h 102"/>
                <a:gd name="T28" fmla="*/ 116 w 198"/>
                <a:gd name="T29" fmla="*/ 51 h 102"/>
                <a:gd name="T30" fmla="*/ 118 w 198"/>
                <a:gd name="T31" fmla="*/ 53 h 102"/>
                <a:gd name="T32" fmla="*/ 123 w 198"/>
                <a:gd name="T33" fmla="*/ 55 h 102"/>
                <a:gd name="T34" fmla="*/ 126 w 198"/>
                <a:gd name="T35" fmla="*/ 56 h 102"/>
                <a:gd name="T36" fmla="*/ 132 w 198"/>
                <a:gd name="T37" fmla="*/ 59 h 102"/>
                <a:gd name="T38" fmla="*/ 135 w 198"/>
                <a:gd name="T39" fmla="*/ 60 h 102"/>
                <a:gd name="T40" fmla="*/ 136 w 198"/>
                <a:gd name="T41" fmla="*/ 60 h 102"/>
                <a:gd name="T42" fmla="*/ 138 w 198"/>
                <a:gd name="T43" fmla="*/ 61 h 102"/>
                <a:gd name="T44" fmla="*/ 149 w 198"/>
                <a:gd name="T45" fmla="*/ 64 h 102"/>
                <a:gd name="T46" fmla="*/ 149 w 198"/>
                <a:gd name="T47" fmla="*/ 64 h 102"/>
                <a:gd name="T48" fmla="*/ 151 w 198"/>
                <a:gd name="T49" fmla="*/ 64 h 102"/>
                <a:gd name="T50" fmla="*/ 151 w 198"/>
                <a:gd name="T51" fmla="*/ 64 h 102"/>
                <a:gd name="T52" fmla="*/ 152 w 198"/>
                <a:gd name="T53" fmla="*/ 65 h 102"/>
                <a:gd name="T54" fmla="*/ 194 w 198"/>
                <a:gd name="T55" fmla="*/ 83 h 102"/>
                <a:gd name="T56" fmla="*/ 194 w 198"/>
                <a:gd name="T57" fmla="*/ 84 h 102"/>
                <a:gd name="T58" fmla="*/ 196 w 198"/>
                <a:gd name="T59" fmla="*/ 84 h 102"/>
                <a:gd name="T60" fmla="*/ 196 w 198"/>
                <a:gd name="T61" fmla="*/ 84 h 102"/>
                <a:gd name="T62" fmla="*/ 198 w 198"/>
                <a:gd name="T63" fmla="*/ 9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98" h="102">
                  <a:moveTo>
                    <a:pt x="198" y="94"/>
                  </a:moveTo>
                  <a:cubicBezTo>
                    <a:pt x="198" y="94"/>
                    <a:pt x="181" y="98"/>
                    <a:pt x="176" y="98"/>
                  </a:cubicBezTo>
                  <a:cubicBezTo>
                    <a:pt x="146" y="102"/>
                    <a:pt x="123" y="102"/>
                    <a:pt x="104" y="101"/>
                  </a:cubicBezTo>
                  <a:cubicBezTo>
                    <a:pt x="79" y="100"/>
                    <a:pt x="40" y="89"/>
                    <a:pt x="40" y="89"/>
                  </a:cubicBezTo>
                  <a:cubicBezTo>
                    <a:pt x="40" y="96"/>
                    <a:pt x="40" y="96"/>
                    <a:pt x="40" y="96"/>
                  </a:cubicBezTo>
                  <a:cubicBezTo>
                    <a:pt x="0" y="95"/>
                    <a:pt x="0" y="95"/>
                    <a:pt x="0" y="95"/>
                  </a:cubicBezTo>
                  <a:cubicBezTo>
                    <a:pt x="0" y="95"/>
                    <a:pt x="1" y="77"/>
                    <a:pt x="1" y="77"/>
                  </a:cubicBezTo>
                  <a:cubicBezTo>
                    <a:pt x="1" y="76"/>
                    <a:pt x="1" y="76"/>
                    <a:pt x="1" y="76"/>
                  </a:cubicBezTo>
                  <a:cubicBezTo>
                    <a:pt x="1" y="75"/>
                    <a:pt x="1" y="75"/>
                    <a:pt x="1" y="75"/>
                  </a:cubicBezTo>
                  <a:cubicBezTo>
                    <a:pt x="0" y="75"/>
                    <a:pt x="0" y="71"/>
                    <a:pt x="0" y="66"/>
                  </a:cubicBezTo>
                  <a:cubicBezTo>
                    <a:pt x="0" y="59"/>
                    <a:pt x="0" y="45"/>
                    <a:pt x="6" y="30"/>
                  </a:cubicBezTo>
                  <a:cubicBezTo>
                    <a:pt x="9" y="22"/>
                    <a:pt x="26" y="5"/>
                    <a:pt x="26" y="5"/>
                  </a:cubicBezTo>
                  <a:cubicBezTo>
                    <a:pt x="31" y="20"/>
                    <a:pt x="31" y="20"/>
                    <a:pt x="31" y="20"/>
                  </a:cubicBezTo>
                  <a:cubicBezTo>
                    <a:pt x="111" y="0"/>
                    <a:pt x="111" y="0"/>
                    <a:pt x="111" y="0"/>
                  </a:cubicBezTo>
                  <a:cubicBezTo>
                    <a:pt x="111" y="0"/>
                    <a:pt x="82" y="38"/>
                    <a:pt x="116" y="51"/>
                  </a:cubicBezTo>
                  <a:cubicBezTo>
                    <a:pt x="117" y="52"/>
                    <a:pt x="117" y="52"/>
                    <a:pt x="118" y="53"/>
                  </a:cubicBezTo>
                  <a:cubicBezTo>
                    <a:pt x="120" y="53"/>
                    <a:pt x="121" y="54"/>
                    <a:pt x="123" y="55"/>
                  </a:cubicBezTo>
                  <a:cubicBezTo>
                    <a:pt x="124" y="56"/>
                    <a:pt x="125" y="56"/>
                    <a:pt x="126" y="56"/>
                  </a:cubicBezTo>
                  <a:cubicBezTo>
                    <a:pt x="128" y="57"/>
                    <a:pt x="130" y="58"/>
                    <a:pt x="132" y="59"/>
                  </a:cubicBezTo>
                  <a:cubicBezTo>
                    <a:pt x="133" y="59"/>
                    <a:pt x="134" y="59"/>
                    <a:pt x="135" y="60"/>
                  </a:cubicBezTo>
                  <a:cubicBezTo>
                    <a:pt x="135" y="60"/>
                    <a:pt x="135" y="60"/>
                    <a:pt x="136" y="60"/>
                  </a:cubicBezTo>
                  <a:cubicBezTo>
                    <a:pt x="137" y="60"/>
                    <a:pt x="137" y="61"/>
                    <a:pt x="138" y="61"/>
                  </a:cubicBezTo>
                  <a:cubicBezTo>
                    <a:pt x="141" y="62"/>
                    <a:pt x="145" y="63"/>
                    <a:pt x="149" y="64"/>
                  </a:cubicBezTo>
                  <a:cubicBezTo>
                    <a:pt x="149" y="64"/>
                    <a:pt x="149" y="64"/>
                    <a:pt x="149" y="64"/>
                  </a:cubicBezTo>
                  <a:cubicBezTo>
                    <a:pt x="150" y="64"/>
                    <a:pt x="150" y="64"/>
                    <a:pt x="151" y="64"/>
                  </a:cubicBezTo>
                  <a:cubicBezTo>
                    <a:pt x="151" y="64"/>
                    <a:pt x="151" y="64"/>
                    <a:pt x="151" y="64"/>
                  </a:cubicBezTo>
                  <a:cubicBezTo>
                    <a:pt x="151" y="64"/>
                    <a:pt x="152" y="64"/>
                    <a:pt x="152" y="65"/>
                  </a:cubicBezTo>
                  <a:cubicBezTo>
                    <a:pt x="180" y="71"/>
                    <a:pt x="191" y="77"/>
                    <a:pt x="194" y="83"/>
                  </a:cubicBezTo>
                  <a:cubicBezTo>
                    <a:pt x="194" y="83"/>
                    <a:pt x="194" y="84"/>
                    <a:pt x="194" y="84"/>
                  </a:cubicBezTo>
                  <a:cubicBezTo>
                    <a:pt x="195" y="84"/>
                    <a:pt x="196" y="84"/>
                    <a:pt x="196" y="84"/>
                  </a:cubicBezTo>
                  <a:cubicBezTo>
                    <a:pt x="196" y="84"/>
                    <a:pt x="196" y="84"/>
                    <a:pt x="196" y="84"/>
                  </a:cubicBezTo>
                  <a:cubicBezTo>
                    <a:pt x="196" y="86"/>
                    <a:pt x="198" y="94"/>
                    <a:pt x="198" y="94"/>
                  </a:cubicBezTo>
                  <a:close/>
                </a:path>
              </a:pathLst>
            </a:custGeom>
            <a:solidFill>
              <a:srgbClr val="0C0C0C"/>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2" name="ïSlîḓè"/>
            <p:cNvSpPr/>
            <p:nvPr/>
          </p:nvSpPr>
          <p:spPr bwMode="auto">
            <a:xfrm>
              <a:off x="3876675" y="4159250"/>
              <a:ext cx="1049338" cy="385763"/>
            </a:xfrm>
            <a:custGeom>
              <a:avLst/>
              <a:gdLst>
                <a:gd name="T0" fmla="*/ 183 w 472"/>
                <a:gd name="T1" fmla="*/ 16 h 173"/>
                <a:gd name="T2" fmla="*/ 438 w 472"/>
                <a:gd name="T3" fmla="*/ 93 h 173"/>
                <a:gd name="T4" fmla="*/ 318 w 472"/>
                <a:gd name="T5" fmla="*/ 158 h 173"/>
                <a:gd name="T6" fmla="*/ 20 w 472"/>
                <a:gd name="T7" fmla="*/ 91 h 173"/>
                <a:gd name="T8" fmla="*/ 183 w 472"/>
                <a:gd name="T9" fmla="*/ 16 h 173"/>
              </a:gdLst>
              <a:ahLst/>
              <a:cxnLst>
                <a:cxn ang="0">
                  <a:pos x="T0" y="T1"/>
                </a:cxn>
                <a:cxn ang="0">
                  <a:pos x="T2" y="T3"/>
                </a:cxn>
                <a:cxn ang="0">
                  <a:pos x="T4" y="T5"/>
                </a:cxn>
                <a:cxn ang="0">
                  <a:pos x="T6" y="T7"/>
                </a:cxn>
                <a:cxn ang="0">
                  <a:pos x="T8" y="T9"/>
                </a:cxn>
              </a:cxnLst>
              <a:rect l="0" t="0" r="r" b="b"/>
              <a:pathLst>
                <a:path w="472" h="173">
                  <a:moveTo>
                    <a:pt x="183" y="16"/>
                  </a:moveTo>
                  <a:cubicBezTo>
                    <a:pt x="183" y="16"/>
                    <a:pt x="307" y="16"/>
                    <a:pt x="438" y="93"/>
                  </a:cubicBezTo>
                  <a:cubicBezTo>
                    <a:pt x="472" y="112"/>
                    <a:pt x="318" y="158"/>
                    <a:pt x="318" y="158"/>
                  </a:cubicBezTo>
                  <a:cubicBezTo>
                    <a:pt x="318" y="158"/>
                    <a:pt x="47" y="173"/>
                    <a:pt x="20" y="91"/>
                  </a:cubicBezTo>
                  <a:cubicBezTo>
                    <a:pt x="0" y="32"/>
                    <a:pt x="165" y="0"/>
                    <a:pt x="183" y="16"/>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3" name="íŝļiďè"/>
            <p:cNvSpPr/>
            <p:nvPr/>
          </p:nvSpPr>
          <p:spPr bwMode="auto">
            <a:xfrm>
              <a:off x="4373563" y="4351338"/>
              <a:ext cx="487363" cy="674688"/>
            </a:xfrm>
            <a:custGeom>
              <a:avLst/>
              <a:gdLst>
                <a:gd name="T0" fmla="*/ 219 w 219"/>
                <a:gd name="T1" fmla="*/ 13 h 304"/>
                <a:gd name="T2" fmla="*/ 102 w 219"/>
                <a:gd name="T3" fmla="*/ 295 h 304"/>
                <a:gd name="T4" fmla="*/ 49 w 219"/>
                <a:gd name="T5" fmla="*/ 297 h 304"/>
                <a:gd name="T6" fmla="*/ 26 w 219"/>
                <a:gd name="T7" fmla="*/ 287 h 304"/>
                <a:gd name="T8" fmla="*/ 3 w 219"/>
                <a:gd name="T9" fmla="*/ 254 h 304"/>
                <a:gd name="T10" fmla="*/ 48 w 219"/>
                <a:gd name="T11" fmla="*/ 186 h 304"/>
                <a:gd name="T12" fmla="*/ 58 w 219"/>
                <a:gd name="T13" fmla="*/ 161 h 304"/>
                <a:gd name="T14" fmla="*/ 94 w 219"/>
                <a:gd name="T15" fmla="*/ 72 h 304"/>
                <a:gd name="T16" fmla="*/ 219 w 219"/>
                <a:gd name="T17" fmla="*/ 13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9" h="304">
                  <a:moveTo>
                    <a:pt x="219" y="13"/>
                  </a:moveTo>
                  <a:cubicBezTo>
                    <a:pt x="219" y="70"/>
                    <a:pt x="102" y="295"/>
                    <a:pt x="102" y="295"/>
                  </a:cubicBezTo>
                  <a:cubicBezTo>
                    <a:pt x="102" y="295"/>
                    <a:pt x="81" y="304"/>
                    <a:pt x="49" y="297"/>
                  </a:cubicBezTo>
                  <a:cubicBezTo>
                    <a:pt x="31" y="292"/>
                    <a:pt x="26" y="287"/>
                    <a:pt x="26" y="287"/>
                  </a:cubicBezTo>
                  <a:cubicBezTo>
                    <a:pt x="17" y="279"/>
                    <a:pt x="19" y="254"/>
                    <a:pt x="3" y="254"/>
                  </a:cubicBezTo>
                  <a:cubicBezTo>
                    <a:pt x="0" y="254"/>
                    <a:pt x="34" y="220"/>
                    <a:pt x="48" y="186"/>
                  </a:cubicBezTo>
                  <a:cubicBezTo>
                    <a:pt x="52" y="176"/>
                    <a:pt x="56" y="167"/>
                    <a:pt x="58" y="161"/>
                  </a:cubicBezTo>
                  <a:cubicBezTo>
                    <a:pt x="67" y="141"/>
                    <a:pt x="94" y="72"/>
                    <a:pt x="94" y="72"/>
                  </a:cubicBezTo>
                  <a:cubicBezTo>
                    <a:pt x="94" y="72"/>
                    <a:pt x="219" y="0"/>
                    <a:pt x="219" y="13"/>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4" name="išḻiḓê"/>
            <p:cNvSpPr/>
            <p:nvPr/>
          </p:nvSpPr>
          <p:spPr bwMode="auto">
            <a:xfrm>
              <a:off x="3513138" y="4600575"/>
              <a:ext cx="255588" cy="298450"/>
            </a:xfrm>
            <a:custGeom>
              <a:avLst/>
              <a:gdLst>
                <a:gd name="T0" fmla="*/ 115 w 115"/>
                <a:gd name="T1" fmla="*/ 0 h 135"/>
                <a:gd name="T2" fmla="*/ 115 w 115"/>
                <a:gd name="T3" fmla="*/ 25 h 135"/>
                <a:gd name="T4" fmla="*/ 54 w 115"/>
                <a:gd name="T5" fmla="*/ 25 h 135"/>
                <a:gd name="T6" fmla="*/ 25 w 115"/>
                <a:gd name="T7" fmla="*/ 48 h 135"/>
                <a:gd name="T8" fmla="*/ 25 w 115"/>
                <a:gd name="T9" fmla="*/ 49 h 135"/>
                <a:gd name="T10" fmla="*/ 25 w 115"/>
                <a:gd name="T11" fmla="*/ 54 h 135"/>
                <a:gd name="T12" fmla="*/ 25 w 115"/>
                <a:gd name="T13" fmla="*/ 83 h 135"/>
                <a:gd name="T14" fmla="*/ 25 w 115"/>
                <a:gd name="T15" fmla="*/ 83 h 135"/>
                <a:gd name="T16" fmla="*/ 25 w 115"/>
                <a:gd name="T17" fmla="*/ 85 h 135"/>
                <a:gd name="T18" fmla="*/ 25 w 115"/>
                <a:gd name="T19" fmla="*/ 85 h 135"/>
                <a:gd name="T20" fmla="*/ 52 w 115"/>
                <a:gd name="T21" fmla="*/ 112 h 135"/>
                <a:gd name="T22" fmla="*/ 46 w 115"/>
                <a:gd name="T23" fmla="*/ 122 h 135"/>
                <a:gd name="T24" fmla="*/ 41 w 115"/>
                <a:gd name="T25" fmla="*/ 130 h 135"/>
                <a:gd name="T26" fmla="*/ 39 w 115"/>
                <a:gd name="T27" fmla="*/ 135 h 135"/>
                <a:gd name="T28" fmla="*/ 16 w 115"/>
                <a:gd name="T29" fmla="*/ 122 h 135"/>
                <a:gd name="T30" fmla="*/ 0 w 115"/>
                <a:gd name="T31" fmla="*/ 83 h 135"/>
                <a:gd name="T32" fmla="*/ 0 w 115"/>
                <a:gd name="T33" fmla="*/ 54 h 135"/>
                <a:gd name="T34" fmla="*/ 0 w 115"/>
                <a:gd name="T35" fmla="*/ 48 h 135"/>
                <a:gd name="T36" fmla="*/ 0 w 115"/>
                <a:gd name="T37" fmla="*/ 48 h 135"/>
                <a:gd name="T38" fmla="*/ 54 w 115"/>
                <a:gd name="T39" fmla="*/ 0 h 135"/>
                <a:gd name="T40" fmla="*/ 115 w 115"/>
                <a:gd name="T4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5" h="135">
                  <a:moveTo>
                    <a:pt x="115" y="0"/>
                  </a:moveTo>
                  <a:cubicBezTo>
                    <a:pt x="115" y="25"/>
                    <a:pt x="115" y="25"/>
                    <a:pt x="115" y="25"/>
                  </a:cubicBezTo>
                  <a:cubicBezTo>
                    <a:pt x="54" y="25"/>
                    <a:pt x="54" y="25"/>
                    <a:pt x="54" y="25"/>
                  </a:cubicBezTo>
                  <a:cubicBezTo>
                    <a:pt x="40" y="25"/>
                    <a:pt x="28" y="35"/>
                    <a:pt x="25" y="48"/>
                  </a:cubicBezTo>
                  <a:cubicBezTo>
                    <a:pt x="25" y="49"/>
                    <a:pt x="25" y="49"/>
                    <a:pt x="25" y="49"/>
                  </a:cubicBezTo>
                  <a:cubicBezTo>
                    <a:pt x="25" y="50"/>
                    <a:pt x="25" y="52"/>
                    <a:pt x="25" y="54"/>
                  </a:cubicBezTo>
                  <a:cubicBezTo>
                    <a:pt x="25" y="83"/>
                    <a:pt x="25" y="83"/>
                    <a:pt x="25" y="83"/>
                  </a:cubicBezTo>
                  <a:cubicBezTo>
                    <a:pt x="25" y="83"/>
                    <a:pt x="25" y="83"/>
                    <a:pt x="25" y="83"/>
                  </a:cubicBezTo>
                  <a:cubicBezTo>
                    <a:pt x="25" y="84"/>
                    <a:pt x="25" y="84"/>
                    <a:pt x="25" y="85"/>
                  </a:cubicBezTo>
                  <a:cubicBezTo>
                    <a:pt x="25" y="85"/>
                    <a:pt x="25" y="85"/>
                    <a:pt x="25" y="85"/>
                  </a:cubicBezTo>
                  <a:cubicBezTo>
                    <a:pt x="26" y="100"/>
                    <a:pt x="38" y="111"/>
                    <a:pt x="52" y="112"/>
                  </a:cubicBezTo>
                  <a:cubicBezTo>
                    <a:pt x="50" y="115"/>
                    <a:pt x="48" y="119"/>
                    <a:pt x="46" y="122"/>
                  </a:cubicBezTo>
                  <a:cubicBezTo>
                    <a:pt x="44" y="125"/>
                    <a:pt x="43" y="128"/>
                    <a:pt x="41" y="130"/>
                  </a:cubicBezTo>
                  <a:cubicBezTo>
                    <a:pt x="40" y="132"/>
                    <a:pt x="39" y="133"/>
                    <a:pt x="39" y="135"/>
                  </a:cubicBezTo>
                  <a:cubicBezTo>
                    <a:pt x="30" y="133"/>
                    <a:pt x="22" y="128"/>
                    <a:pt x="16" y="122"/>
                  </a:cubicBezTo>
                  <a:cubicBezTo>
                    <a:pt x="6" y="112"/>
                    <a:pt x="0" y="98"/>
                    <a:pt x="0" y="83"/>
                  </a:cubicBezTo>
                  <a:cubicBezTo>
                    <a:pt x="0" y="54"/>
                    <a:pt x="0" y="54"/>
                    <a:pt x="0" y="54"/>
                  </a:cubicBezTo>
                  <a:cubicBezTo>
                    <a:pt x="0" y="52"/>
                    <a:pt x="0" y="50"/>
                    <a:pt x="0" y="48"/>
                  </a:cubicBezTo>
                  <a:cubicBezTo>
                    <a:pt x="0" y="48"/>
                    <a:pt x="0" y="48"/>
                    <a:pt x="0" y="48"/>
                  </a:cubicBezTo>
                  <a:cubicBezTo>
                    <a:pt x="3" y="21"/>
                    <a:pt x="26" y="0"/>
                    <a:pt x="54" y="0"/>
                  </a:cubicBezTo>
                  <a:lnTo>
                    <a:pt x="115" y="0"/>
                  </a:lnTo>
                  <a:close/>
                </a:path>
              </a:pathLst>
            </a:custGeom>
            <a:solidFill>
              <a:srgbClr val="0D172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5" name="íSľïdé"/>
            <p:cNvSpPr/>
            <p:nvPr/>
          </p:nvSpPr>
          <p:spPr bwMode="auto">
            <a:xfrm>
              <a:off x="3760788" y="4600575"/>
              <a:ext cx="255588" cy="258763"/>
            </a:xfrm>
            <a:custGeom>
              <a:avLst/>
              <a:gdLst>
                <a:gd name="T0" fmla="*/ 115 w 115"/>
                <a:gd name="T1" fmla="*/ 54 h 117"/>
                <a:gd name="T2" fmla="*/ 115 w 115"/>
                <a:gd name="T3" fmla="*/ 83 h 117"/>
                <a:gd name="T4" fmla="*/ 103 w 115"/>
                <a:gd name="T5" fmla="*/ 117 h 117"/>
                <a:gd name="T6" fmla="*/ 100 w 115"/>
                <a:gd name="T7" fmla="*/ 116 h 117"/>
                <a:gd name="T8" fmla="*/ 82 w 115"/>
                <a:gd name="T9" fmla="*/ 102 h 117"/>
                <a:gd name="T10" fmla="*/ 90 w 115"/>
                <a:gd name="T11" fmla="*/ 85 h 117"/>
                <a:gd name="T12" fmla="*/ 90 w 115"/>
                <a:gd name="T13" fmla="*/ 85 h 117"/>
                <a:gd name="T14" fmla="*/ 90 w 115"/>
                <a:gd name="T15" fmla="*/ 84 h 117"/>
                <a:gd name="T16" fmla="*/ 90 w 115"/>
                <a:gd name="T17" fmla="*/ 84 h 117"/>
                <a:gd name="T18" fmla="*/ 90 w 115"/>
                <a:gd name="T19" fmla="*/ 83 h 117"/>
                <a:gd name="T20" fmla="*/ 90 w 115"/>
                <a:gd name="T21" fmla="*/ 54 h 117"/>
                <a:gd name="T22" fmla="*/ 89 w 115"/>
                <a:gd name="T23" fmla="*/ 49 h 117"/>
                <a:gd name="T24" fmla="*/ 89 w 115"/>
                <a:gd name="T25" fmla="*/ 48 h 117"/>
                <a:gd name="T26" fmla="*/ 63 w 115"/>
                <a:gd name="T27" fmla="*/ 25 h 117"/>
                <a:gd name="T28" fmla="*/ 61 w 115"/>
                <a:gd name="T29" fmla="*/ 25 h 117"/>
                <a:gd name="T30" fmla="*/ 0 w 115"/>
                <a:gd name="T31" fmla="*/ 25 h 117"/>
                <a:gd name="T32" fmla="*/ 0 w 115"/>
                <a:gd name="T33" fmla="*/ 0 h 117"/>
                <a:gd name="T34" fmla="*/ 61 w 115"/>
                <a:gd name="T35" fmla="*/ 0 h 117"/>
                <a:gd name="T36" fmla="*/ 63 w 115"/>
                <a:gd name="T37" fmla="*/ 0 h 117"/>
                <a:gd name="T38" fmla="*/ 115 w 115"/>
                <a:gd name="T39" fmla="*/ 48 h 117"/>
                <a:gd name="T40" fmla="*/ 115 w 115"/>
                <a:gd name="T41" fmla="*/ 48 h 117"/>
                <a:gd name="T42" fmla="*/ 115 w 115"/>
                <a:gd name="T43" fmla="*/ 49 h 117"/>
                <a:gd name="T44" fmla="*/ 115 w 115"/>
                <a:gd name="T45" fmla="*/ 54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17">
                  <a:moveTo>
                    <a:pt x="115" y="54"/>
                  </a:moveTo>
                  <a:cubicBezTo>
                    <a:pt x="115" y="83"/>
                    <a:pt x="115" y="83"/>
                    <a:pt x="115" y="83"/>
                  </a:cubicBezTo>
                  <a:cubicBezTo>
                    <a:pt x="115" y="96"/>
                    <a:pt x="110" y="108"/>
                    <a:pt x="103" y="117"/>
                  </a:cubicBezTo>
                  <a:cubicBezTo>
                    <a:pt x="102" y="117"/>
                    <a:pt x="101" y="116"/>
                    <a:pt x="100" y="116"/>
                  </a:cubicBezTo>
                  <a:cubicBezTo>
                    <a:pt x="95" y="111"/>
                    <a:pt x="88" y="107"/>
                    <a:pt x="82" y="102"/>
                  </a:cubicBezTo>
                  <a:cubicBezTo>
                    <a:pt x="86" y="98"/>
                    <a:pt x="89" y="92"/>
                    <a:pt x="90" y="85"/>
                  </a:cubicBezTo>
                  <a:cubicBezTo>
                    <a:pt x="90" y="85"/>
                    <a:pt x="90" y="85"/>
                    <a:pt x="90" y="85"/>
                  </a:cubicBezTo>
                  <a:cubicBezTo>
                    <a:pt x="90" y="84"/>
                    <a:pt x="90" y="84"/>
                    <a:pt x="90" y="84"/>
                  </a:cubicBezTo>
                  <a:cubicBezTo>
                    <a:pt x="90" y="84"/>
                    <a:pt x="90" y="84"/>
                    <a:pt x="90" y="84"/>
                  </a:cubicBezTo>
                  <a:cubicBezTo>
                    <a:pt x="90" y="84"/>
                    <a:pt x="90" y="83"/>
                    <a:pt x="90" y="83"/>
                  </a:cubicBezTo>
                  <a:cubicBezTo>
                    <a:pt x="90" y="54"/>
                    <a:pt x="90" y="54"/>
                    <a:pt x="90" y="54"/>
                  </a:cubicBezTo>
                  <a:cubicBezTo>
                    <a:pt x="90" y="52"/>
                    <a:pt x="90" y="50"/>
                    <a:pt x="89" y="49"/>
                  </a:cubicBezTo>
                  <a:cubicBezTo>
                    <a:pt x="89" y="48"/>
                    <a:pt x="89" y="48"/>
                    <a:pt x="89" y="48"/>
                  </a:cubicBezTo>
                  <a:cubicBezTo>
                    <a:pt x="87" y="36"/>
                    <a:pt x="76" y="26"/>
                    <a:pt x="63" y="25"/>
                  </a:cubicBezTo>
                  <a:cubicBezTo>
                    <a:pt x="62" y="25"/>
                    <a:pt x="62" y="25"/>
                    <a:pt x="61" y="25"/>
                  </a:cubicBezTo>
                  <a:cubicBezTo>
                    <a:pt x="0" y="25"/>
                    <a:pt x="0" y="25"/>
                    <a:pt x="0" y="25"/>
                  </a:cubicBezTo>
                  <a:cubicBezTo>
                    <a:pt x="0" y="0"/>
                    <a:pt x="0" y="0"/>
                    <a:pt x="0" y="0"/>
                  </a:cubicBezTo>
                  <a:cubicBezTo>
                    <a:pt x="61" y="0"/>
                    <a:pt x="61" y="0"/>
                    <a:pt x="61" y="0"/>
                  </a:cubicBezTo>
                  <a:cubicBezTo>
                    <a:pt x="62" y="0"/>
                    <a:pt x="62" y="0"/>
                    <a:pt x="63" y="0"/>
                  </a:cubicBezTo>
                  <a:cubicBezTo>
                    <a:pt x="90" y="1"/>
                    <a:pt x="112" y="22"/>
                    <a:pt x="115" y="48"/>
                  </a:cubicBezTo>
                  <a:cubicBezTo>
                    <a:pt x="115" y="48"/>
                    <a:pt x="115" y="48"/>
                    <a:pt x="115" y="48"/>
                  </a:cubicBezTo>
                  <a:cubicBezTo>
                    <a:pt x="115" y="49"/>
                    <a:pt x="115" y="49"/>
                    <a:pt x="115" y="49"/>
                  </a:cubicBezTo>
                  <a:cubicBezTo>
                    <a:pt x="115" y="51"/>
                    <a:pt x="115" y="52"/>
                    <a:pt x="115" y="54"/>
                  </a:cubicBezTo>
                  <a:close/>
                </a:path>
              </a:pathLst>
            </a:custGeom>
            <a:solidFill>
              <a:srgbClr val="0D172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6" name="î$líḓè"/>
            <p:cNvSpPr/>
            <p:nvPr/>
          </p:nvSpPr>
          <p:spPr bwMode="auto">
            <a:xfrm>
              <a:off x="3427413" y="4706938"/>
              <a:ext cx="674688" cy="428625"/>
            </a:xfrm>
            <a:custGeom>
              <a:avLst/>
              <a:gdLst>
                <a:gd name="T0" fmla="*/ 304 w 304"/>
                <a:gd name="T1" fmla="*/ 13 h 193"/>
                <a:gd name="T2" fmla="*/ 304 w 304"/>
                <a:gd name="T3" fmla="*/ 181 h 193"/>
                <a:gd name="T4" fmla="*/ 292 w 304"/>
                <a:gd name="T5" fmla="*/ 193 h 193"/>
                <a:gd name="T6" fmla="*/ 12 w 304"/>
                <a:gd name="T7" fmla="*/ 193 h 193"/>
                <a:gd name="T8" fmla="*/ 0 w 304"/>
                <a:gd name="T9" fmla="*/ 181 h 193"/>
                <a:gd name="T10" fmla="*/ 0 w 304"/>
                <a:gd name="T11" fmla="*/ 13 h 193"/>
                <a:gd name="T12" fmla="*/ 12 w 304"/>
                <a:gd name="T13" fmla="*/ 0 h 193"/>
                <a:gd name="T14" fmla="*/ 292 w 304"/>
                <a:gd name="T15" fmla="*/ 0 h 193"/>
                <a:gd name="T16" fmla="*/ 304 w 304"/>
                <a:gd name="T17" fmla="*/ 1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4" h="193">
                  <a:moveTo>
                    <a:pt x="304" y="13"/>
                  </a:moveTo>
                  <a:cubicBezTo>
                    <a:pt x="304" y="181"/>
                    <a:pt x="304" y="181"/>
                    <a:pt x="304" y="181"/>
                  </a:cubicBezTo>
                  <a:cubicBezTo>
                    <a:pt x="304" y="187"/>
                    <a:pt x="298" y="193"/>
                    <a:pt x="292" y="193"/>
                  </a:cubicBezTo>
                  <a:cubicBezTo>
                    <a:pt x="12" y="193"/>
                    <a:pt x="12" y="193"/>
                    <a:pt x="12" y="193"/>
                  </a:cubicBezTo>
                  <a:cubicBezTo>
                    <a:pt x="5" y="193"/>
                    <a:pt x="0" y="187"/>
                    <a:pt x="0" y="181"/>
                  </a:cubicBezTo>
                  <a:cubicBezTo>
                    <a:pt x="0" y="13"/>
                    <a:pt x="0" y="13"/>
                    <a:pt x="0" y="13"/>
                  </a:cubicBezTo>
                  <a:cubicBezTo>
                    <a:pt x="0" y="6"/>
                    <a:pt x="5" y="0"/>
                    <a:pt x="12" y="0"/>
                  </a:cubicBezTo>
                  <a:cubicBezTo>
                    <a:pt x="292" y="0"/>
                    <a:pt x="292" y="0"/>
                    <a:pt x="292" y="0"/>
                  </a:cubicBezTo>
                  <a:cubicBezTo>
                    <a:pt x="298" y="0"/>
                    <a:pt x="304" y="6"/>
                    <a:pt x="304" y="1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7" name="î$ḻíḑè"/>
            <p:cNvSpPr/>
            <p:nvPr/>
          </p:nvSpPr>
          <p:spPr bwMode="auto">
            <a:xfrm>
              <a:off x="3433763" y="5014913"/>
              <a:ext cx="106363" cy="114300"/>
            </a:xfrm>
            <a:custGeom>
              <a:avLst/>
              <a:gdLst>
                <a:gd name="T0" fmla="*/ 47 w 48"/>
                <a:gd name="T1" fmla="*/ 51 h 51"/>
                <a:gd name="T2" fmla="*/ 43 w 48"/>
                <a:gd name="T3" fmla="*/ 51 h 51"/>
                <a:gd name="T4" fmla="*/ 44 w 48"/>
                <a:gd name="T5" fmla="*/ 44 h 51"/>
                <a:gd name="T6" fmla="*/ 48 w 48"/>
                <a:gd name="T7" fmla="*/ 44 h 51"/>
                <a:gd name="T8" fmla="*/ 47 w 48"/>
                <a:gd name="T9" fmla="*/ 51 h 51"/>
                <a:gd name="T10" fmla="*/ 44 w 48"/>
                <a:gd name="T11" fmla="*/ 37 h 51"/>
                <a:gd name="T12" fmla="*/ 43 w 48"/>
                <a:gd name="T13" fmla="*/ 30 h 51"/>
                <a:gd name="T14" fmla="*/ 47 w 48"/>
                <a:gd name="T15" fmla="*/ 29 h 51"/>
                <a:gd name="T16" fmla="*/ 48 w 48"/>
                <a:gd name="T17" fmla="*/ 36 h 51"/>
                <a:gd name="T18" fmla="*/ 44 w 48"/>
                <a:gd name="T19" fmla="*/ 37 h 51"/>
                <a:gd name="T20" fmla="*/ 41 w 48"/>
                <a:gd name="T21" fmla="*/ 23 h 51"/>
                <a:gd name="T22" fmla="*/ 38 w 48"/>
                <a:gd name="T23" fmla="*/ 17 h 51"/>
                <a:gd name="T24" fmla="*/ 41 w 48"/>
                <a:gd name="T25" fmla="*/ 15 h 51"/>
                <a:gd name="T26" fmla="*/ 45 w 48"/>
                <a:gd name="T27" fmla="*/ 22 h 51"/>
                <a:gd name="T28" fmla="*/ 41 w 48"/>
                <a:gd name="T29" fmla="*/ 23 h 51"/>
                <a:gd name="T30" fmla="*/ 33 w 48"/>
                <a:gd name="T31" fmla="*/ 12 h 51"/>
                <a:gd name="T32" fmla="*/ 28 w 48"/>
                <a:gd name="T33" fmla="*/ 8 h 51"/>
                <a:gd name="T34" fmla="*/ 30 w 48"/>
                <a:gd name="T35" fmla="*/ 5 h 51"/>
                <a:gd name="T36" fmla="*/ 36 w 48"/>
                <a:gd name="T37" fmla="*/ 9 h 51"/>
                <a:gd name="T38" fmla="*/ 33 w 48"/>
                <a:gd name="T39" fmla="*/ 12 h 51"/>
                <a:gd name="T40" fmla="*/ 22 w 48"/>
                <a:gd name="T41" fmla="*/ 5 h 51"/>
                <a:gd name="T42" fmla="*/ 15 w 48"/>
                <a:gd name="T43" fmla="*/ 4 h 51"/>
                <a:gd name="T44" fmla="*/ 15 w 48"/>
                <a:gd name="T45" fmla="*/ 0 h 51"/>
                <a:gd name="T46" fmla="*/ 23 w 48"/>
                <a:gd name="T47" fmla="*/ 2 h 51"/>
                <a:gd name="T48" fmla="*/ 22 w 48"/>
                <a:gd name="T49" fmla="*/ 5 h 51"/>
                <a:gd name="T50" fmla="*/ 1 w 48"/>
                <a:gd name="T51" fmla="*/ 4 h 51"/>
                <a:gd name="T52" fmla="*/ 0 w 48"/>
                <a:gd name="T53" fmla="*/ 0 h 51"/>
                <a:gd name="T54" fmla="*/ 8 w 48"/>
                <a:gd name="T55" fmla="*/ 0 h 51"/>
                <a:gd name="T56" fmla="*/ 8 w 48"/>
                <a:gd name="T57" fmla="*/ 3 h 51"/>
                <a:gd name="T58" fmla="*/ 1 w 48"/>
                <a:gd name="T59"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8" h="51">
                  <a:moveTo>
                    <a:pt x="47" y="51"/>
                  </a:moveTo>
                  <a:cubicBezTo>
                    <a:pt x="43" y="51"/>
                    <a:pt x="43" y="51"/>
                    <a:pt x="43" y="51"/>
                  </a:cubicBezTo>
                  <a:cubicBezTo>
                    <a:pt x="44" y="48"/>
                    <a:pt x="44" y="46"/>
                    <a:pt x="44" y="44"/>
                  </a:cubicBezTo>
                  <a:cubicBezTo>
                    <a:pt x="48" y="44"/>
                    <a:pt x="48" y="44"/>
                    <a:pt x="48" y="44"/>
                  </a:cubicBezTo>
                  <a:cubicBezTo>
                    <a:pt x="48" y="46"/>
                    <a:pt x="47" y="49"/>
                    <a:pt x="47" y="51"/>
                  </a:cubicBezTo>
                  <a:close/>
                  <a:moveTo>
                    <a:pt x="44" y="37"/>
                  </a:moveTo>
                  <a:cubicBezTo>
                    <a:pt x="44" y="34"/>
                    <a:pt x="44" y="32"/>
                    <a:pt x="43" y="30"/>
                  </a:cubicBezTo>
                  <a:cubicBezTo>
                    <a:pt x="47" y="29"/>
                    <a:pt x="47" y="29"/>
                    <a:pt x="47" y="29"/>
                  </a:cubicBezTo>
                  <a:cubicBezTo>
                    <a:pt x="47" y="31"/>
                    <a:pt x="48" y="34"/>
                    <a:pt x="48" y="36"/>
                  </a:cubicBezTo>
                  <a:lnTo>
                    <a:pt x="44" y="37"/>
                  </a:lnTo>
                  <a:close/>
                  <a:moveTo>
                    <a:pt x="41" y="23"/>
                  </a:moveTo>
                  <a:cubicBezTo>
                    <a:pt x="40" y="21"/>
                    <a:pt x="39" y="19"/>
                    <a:pt x="38" y="17"/>
                  </a:cubicBezTo>
                  <a:cubicBezTo>
                    <a:pt x="41" y="15"/>
                    <a:pt x="41" y="15"/>
                    <a:pt x="41" y="15"/>
                  </a:cubicBezTo>
                  <a:cubicBezTo>
                    <a:pt x="42" y="17"/>
                    <a:pt x="44" y="19"/>
                    <a:pt x="45" y="22"/>
                  </a:cubicBezTo>
                  <a:lnTo>
                    <a:pt x="41" y="23"/>
                  </a:lnTo>
                  <a:close/>
                  <a:moveTo>
                    <a:pt x="33" y="12"/>
                  </a:moveTo>
                  <a:cubicBezTo>
                    <a:pt x="32" y="10"/>
                    <a:pt x="30" y="9"/>
                    <a:pt x="28" y="8"/>
                  </a:cubicBezTo>
                  <a:cubicBezTo>
                    <a:pt x="30" y="5"/>
                    <a:pt x="30" y="5"/>
                    <a:pt x="30" y="5"/>
                  </a:cubicBezTo>
                  <a:cubicBezTo>
                    <a:pt x="32" y="6"/>
                    <a:pt x="34" y="8"/>
                    <a:pt x="36" y="9"/>
                  </a:cubicBezTo>
                  <a:lnTo>
                    <a:pt x="33" y="12"/>
                  </a:lnTo>
                  <a:close/>
                  <a:moveTo>
                    <a:pt x="22" y="5"/>
                  </a:moveTo>
                  <a:cubicBezTo>
                    <a:pt x="20" y="5"/>
                    <a:pt x="17" y="4"/>
                    <a:pt x="15" y="4"/>
                  </a:cubicBezTo>
                  <a:cubicBezTo>
                    <a:pt x="15" y="0"/>
                    <a:pt x="15" y="0"/>
                    <a:pt x="15" y="0"/>
                  </a:cubicBezTo>
                  <a:cubicBezTo>
                    <a:pt x="18" y="0"/>
                    <a:pt x="20" y="1"/>
                    <a:pt x="23" y="2"/>
                  </a:cubicBezTo>
                  <a:lnTo>
                    <a:pt x="22" y="5"/>
                  </a:lnTo>
                  <a:close/>
                  <a:moveTo>
                    <a:pt x="1" y="4"/>
                  </a:moveTo>
                  <a:cubicBezTo>
                    <a:pt x="0" y="0"/>
                    <a:pt x="0" y="0"/>
                    <a:pt x="0" y="0"/>
                  </a:cubicBezTo>
                  <a:cubicBezTo>
                    <a:pt x="3" y="0"/>
                    <a:pt x="5" y="0"/>
                    <a:pt x="8" y="0"/>
                  </a:cubicBezTo>
                  <a:cubicBezTo>
                    <a:pt x="8" y="3"/>
                    <a:pt x="8" y="3"/>
                    <a:pt x="8" y="3"/>
                  </a:cubicBezTo>
                  <a:cubicBezTo>
                    <a:pt x="6" y="4"/>
                    <a:pt x="3" y="4"/>
                    <a:pt x="1" y="4"/>
                  </a:cubicBezTo>
                  <a:close/>
                </a:path>
              </a:pathLst>
            </a:custGeom>
            <a:solidFill>
              <a:srgbClr val="516C9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8" name="iṧliḋè"/>
            <p:cNvSpPr/>
            <p:nvPr/>
          </p:nvSpPr>
          <p:spPr bwMode="auto">
            <a:xfrm>
              <a:off x="3987800" y="5014913"/>
              <a:ext cx="103188" cy="114300"/>
            </a:xfrm>
            <a:custGeom>
              <a:avLst/>
              <a:gdLst>
                <a:gd name="T0" fmla="*/ 1 w 47"/>
                <a:gd name="T1" fmla="*/ 51 h 51"/>
                <a:gd name="T2" fmla="*/ 0 w 47"/>
                <a:gd name="T3" fmla="*/ 44 h 51"/>
                <a:gd name="T4" fmla="*/ 4 w 47"/>
                <a:gd name="T5" fmla="*/ 44 h 51"/>
                <a:gd name="T6" fmla="*/ 5 w 47"/>
                <a:gd name="T7" fmla="*/ 51 h 51"/>
                <a:gd name="T8" fmla="*/ 1 w 47"/>
                <a:gd name="T9" fmla="*/ 51 h 51"/>
                <a:gd name="T10" fmla="*/ 4 w 47"/>
                <a:gd name="T11" fmla="*/ 37 h 51"/>
                <a:gd name="T12" fmla="*/ 0 w 47"/>
                <a:gd name="T13" fmla="*/ 36 h 51"/>
                <a:gd name="T14" fmla="*/ 1 w 47"/>
                <a:gd name="T15" fmla="*/ 29 h 51"/>
                <a:gd name="T16" fmla="*/ 5 w 47"/>
                <a:gd name="T17" fmla="*/ 30 h 51"/>
                <a:gd name="T18" fmla="*/ 4 w 47"/>
                <a:gd name="T19" fmla="*/ 37 h 51"/>
                <a:gd name="T20" fmla="*/ 7 w 47"/>
                <a:gd name="T21" fmla="*/ 23 h 51"/>
                <a:gd name="T22" fmla="*/ 3 w 47"/>
                <a:gd name="T23" fmla="*/ 22 h 51"/>
                <a:gd name="T24" fmla="*/ 7 w 47"/>
                <a:gd name="T25" fmla="*/ 15 h 51"/>
                <a:gd name="T26" fmla="*/ 10 w 47"/>
                <a:gd name="T27" fmla="*/ 17 h 51"/>
                <a:gd name="T28" fmla="*/ 7 w 47"/>
                <a:gd name="T29" fmla="*/ 23 h 51"/>
                <a:gd name="T30" fmla="*/ 14 w 47"/>
                <a:gd name="T31" fmla="*/ 12 h 51"/>
                <a:gd name="T32" fmla="*/ 12 w 47"/>
                <a:gd name="T33" fmla="*/ 9 h 51"/>
                <a:gd name="T34" fmla="*/ 18 w 47"/>
                <a:gd name="T35" fmla="*/ 5 h 51"/>
                <a:gd name="T36" fmla="*/ 20 w 47"/>
                <a:gd name="T37" fmla="*/ 8 h 51"/>
                <a:gd name="T38" fmla="*/ 14 w 47"/>
                <a:gd name="T39" fmla="*/ 12 h 51"/>
                <a:gd name="T40" fmla="*/ 26 w 47"/>
                <a:gd name="T41" fmla="*/ 5 h 51"/>
                <a:gd name="T42" fmla="*/ 25 w 47"/>
                <a:gd name="T43" fmla="*/ 2 h 51"/>
                <a:gd name="T44" fmla="*/ 33 w 47"/>
                <a:gd name="T45" fmla="*/ 0 h 51"/>
                <a:gd name="T46" fmla="*/ 33 w 47"/>
                <a:gd name="T47" fmla="*/ 4 h 51"/>
                <a:gd name="T48" fmla="*/ 26 w 47"/>
                <a:gd name="T49" fmla="*/ 5 h 51"/>
                <a:gd name="T50" fmla="*/ 47 w 47"/>
                <a:gd name="T51" fmla="*/ 4 h 51"/>
                <a:gd name="T52" fmla="*/ 40 w 47"/>
                <a:gd name="T53" fmla="*/ 3 h 51"/>
                <a:gd name="T54" fmla="*/ 40 w 47"/>
                <a:gd name="T55" fmla="*/ 0 h 51"/>
                <a:gd name="T56" fmla="*/ 47 w 47"/>
                <a:gd name="T57" fmla="*/ 0 h 51"/>
                <a:gd name="T58" fmla="*/ 47 w 47"/>
                <a:gd name="T59" fmla="*/ 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7" h="51">
                  <a:moveTo>
                    <a:pt x="1" y="51"/>
                  </a:moveTo>
                  <a:cubicBezTo>
                    <a:pt x="0" y="49"/>
                    <a:pt x="0" y="46"/>
                    <a:pt x="0" y="44"/>
                  </a:cubicBezTo>
                  <a:cubicBezTo>
                    <a:pt x="4" y="44"/>
                    <a:pt x="4" y="44"/>
                    <a:pt x="4" y="44"/>
                  </a:cubicBezTo>
                  <a:cubicBezTo>
                    <a:pt x="4" y="46"/>
                    <a:pt x="4" y="48"/>
                    <a:pt x="5" y="51"/>
                  </a:cubicBezTo>
                  <a:lnTo>
                    <a:pt x="1" y="51"/>
                  </a:lnTo>
                  <a:close/>
                  <a:moveTo>
                    <a:pt x="4" y="37"/>
                  </a:moveTo>
                  <a:cubicBezTo>
                    <a:pt x="0" y="36"/>
                    <a:pt x="0" y="36"/>
                    <a:pt x="0" y="36"/>
                  </a:cubicBezTo>
                  <a:cubicBezTo>
                    <a:pt x="0" y="34"/>
                    <a:pt x="0" y="31"/>
                    <a:pt x="1" y="29"/>
                  </a:cubicBezTo>
                  <a:cubicBezTo>
                    <a:pt x="5" y="30"/>
                    <a:pt x="5" y="30"/>
                    <a:pt x="5" y="30"/>
                  </a:cubicBezTo>
                  <a:cubicBezTo>
                    <a:pt x="4" y="32"/>
                    <a:pt x="4" y="34"/>
                    <a:pt x="4" y="37"/>
                  </a:cubicBezTo>
                  <a:close/>
                  <a:moveTo>
                    <a:pt x="7" y="23"/>
                  </a:moveTo>
                  <a:cubicBezTo>
                    <a:pt x="3" y="22"/>
                    <a:pt x="3" y="22"/>
                    <a:pt x="3" y="22"/>
                  </a:cubicBezTo>
                  <a:cubicBezTo>
                    <a:pt x="4" y="19"/>
                    <a:pt x="6" y="17"/>
                    <a:pt x="7" y="15"/>
                  </a:cubicBezTo>
                  <a:cubicBezTo>
                    <a:pt x="10" y="17"/>
                    <a:pt x="10" y="17"/>
                    <a:pt x="10" y="17"/>
                  </a:cubicBezTo>
                  <a:cubicBezTo>
                    <a:pt x="9" y="19"/>
                    <a:pt x="8" y="21"/>
                    <a:pt x="7" y="23"/>
                  </a:cubicBezTo>
                  <a:close/>
                  <a:moveTo>
                    <a:pt x="14" y="12"/>
                  </a:moveTo>
                  <a:cubicBezTo>
                    <a:pt x="12" y="9"/>
                    <a:pt x="12" y="9"/>
                    <a:pt x="12" y="9"/>
                  </a:cubicBezTo>
                  <a:cubicBezTo>
                    <a:pt x="14" y="8"/>
                    <a:pt x="16" y="6"/>
                    <a:pt x="18" y="5"/>
                  </a:cubicBezTo>
                  <a:cubicBezTo>
                    <a:pt x="20" y="8"/>
                    <a:pt x="20" y="8"/>
                    <a:pt x="20" y="8"/>
                  </a:cubicBezTo>
                  <a:cubicBezTo>
                    <a:pt x="18" y="9"/>
                    <a:pt x="16" y="10"/>
                    <a:pt x="14" y="12"/>
                  </a:cubicBezTo>
                  <a:close/>
                  <a:moveTo>
                    <a:pt x="26" y="5"/>
                  </a:moveTo>
                  <a:cubicBezTo>
                    <a:pt x="25" y="2"/>
                    <a:pt x="25" y="2"/>
                    <a:pt x="25" y="2"/>
                  </a:cubicBezTo>
                  <a:cubicBezTo>
                    <a:pt x="27" y="1"/>
                    <a:pt x="30" y="0"/>
                    <a:pt x="33" y="0"/>
                  </a:cubicBezTo>
                  <a:cubicBezTo>
                    <a:pt x="33" y="4"/>
                    <a:pt x="33" y="4"/>
                    <a:pt x="33" y="4"/>
                  </a:cubicBezTo>
                  <a:cubicBezTo>
                    <a:pt x="31" y="4"/>
                    <a:pt x="28" y="5"/>
                    <a:pt x="26" y="5"/>
                  </a:cubicBezTo>
                  <a:close/>
                  <a:moveTo>
                    <a:pt x="47" y="4"/>
                  </a:moveTo>
                  <a:cubicBezTo>
                    <a:pt x="45" y="4"/>
                    <a:pt x="42" y="4"/>
                    <a:pt x="40" y="3"/>
                  </a:cubicBezTo>
                  <a:cubicBezTo>
                    <a:pt x="40" y="0"/>
                    <a:pt x="40" y="0"/>
                    <a:pt x="40" y="0"/>
                  </a:cubicBezTo>
                  <a:cubicBezTo>
                    <a:pt x="42" y="0"/>
                    <a:pt x="45" y="0"/>
                    <a:pt x="47" y="0"/>
                  </a:cubicBezTo>
                  <a:lnTo>
                    <a:pt x="47" y="4"/>
                  </a:lnTo>
                  <a:close/>
                </a:path>
              </a:pathLst>
            </a:custGeom>
            <a:solidFill>
              <a:srgbClr val="516C9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19" name="íṡ1iḋé"/>
            <p:cNvSpPr/>
            <p:nvPr/>
          </p:nvSpPr>
          <p:spPr bwMode="auto">
            <a:xfrm>
              <a:off x="3513138" y="4706938"/>
              <a:ext cx="55563" cy="103188"/>
            </a:xfrm>
            <a:custGeom>
              <a:avLst/>
              <a:gdLst>
                <a:gd name="T0" fmla="*/ 13 w 25"/>
                <a:gd name="T1" fmla="*/ 47 h 47"/>
                <a:gd name="T2" fmla="*/ 13 w 25"/>
                <a:gd name="T3" fmla="*/ 47 h 47"/>
                <a:gd name="T4" fmla="*/ 0 w 25"/>
                <a:gd name="T5" fmla="*/ 34 h 47"/>
                <a:gd name="T6" fmla="*/ 0 w 25"/>
                <a:gd name="T7" fmla="*/ 0 h 47"/>
                <a:gd name="T8" fmla="*/ 25 w 25"/>
                <a:gd name="T9" fmla="*/ 0 h 47"/>
                <a:gd name="T10" fmla="*/ 25 w 25"/>
                <a:gd name="T11" fmla="*/ 34 h 47"/>
                <a:gd name="T12" fmla="*/ 13 w 25"/>
                <a:gd name="T13" fmla="*/ 47 h 47"/>
              </a:gdLst>
              <a:ahLst/>
              <a:cxnLst>
                <a:cxn ang="0">
                  <a:pos x="T0" y="T1"/>
                </a:cxn>
                <a:cxn ang="0">
                  <a:pos x="T2" y="T3"/>
                </a:cxn>
                <a:cxn ang="0">
                  <a:pos x="T4" y="T5"/>
                </a:cxn>
                <a:cxn ang="0">
                  <a:pos x="T6" y="T7"/>
                </a:cxn>
                <a:cxn ang="0">
                  <a:pos x="T8" y="T9"/>
                </a:cxn>
                <a:cxn ang="0">
                  <a:pos x="T10" y="T11"/>
                </a:cxn>
                <a:cxn ang="0">
                  <a:pos x="T12" y="T13"/>
                </a:cxn>
              </a:cxnLst>
              <a:rect l="0" t="0" r="r" b="b"/>
              <a:pathLst>
                <a:path w="25" h="47">
                  <a:moveTo>
                    <a:pt x="13" y="47"/>
                  </a:moveTo>
                  <a:cubicBezTo>
                    <a:pt x="13" y="47"/>
                    <a:pt x="13" y="47"/>
                    <a:pt x="13" y="47"/>
                  </a:cubicBezTo>
                  <a:cubicBezTo>
                    <a:pt x="6" y="47"/>
                    <a:pt x="0" y="41"/>
                    <a:pt x="0" y="34"/>
                  </a:cubicBezTo>
                  <a:cubicBezTo>
                    <a:pt x="0" y="0"/>
                    <a:pt x="0" y="0"/>
                    <a:pt x="0" y="0"/>
                  </a:cubicBezTo>
                  <a:cubicBezTo>
                    <a:pt x="25" y="0"/>
                    <a:pt x="25" y="0"/>
                    <a:pt x="25" y="0"/>
                  </a:cubicBezTo>
                  <a:cubicBezTo>
                    <a:pt x="25" y="34"/>
                    <a:pt x="25" y="34"/>
                    <a:pt x="25" y="34"/>
                  </a:cubicBezTo>
                  <a:cubicBezTo>
                    <a:pt x="25" y="41"/>
                    <a:pt x="20" y="47"/>
                    <a:pt x="13" y="47"/>
                  </a:cubicBezTo>
                  <a:close/>
                </a:path>
              </a:pathLst>
            </a:custGeom>
            <a:solidFill>
              <a:srgbClr val="0D172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0" name="iśļide"/>
            <p:cNvSpPr/>
            <p:nvPr/>
          </p:nvSpPr>
          <p:spPr bwMode="auto">
            <a:xfrm>
              <a:off x="3529013" y="4764088"/>
              <a:ext cx="23813" cy="23813"/>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1" name="îṧ1îdé"/>
            <p:cNvSpPr/>
            <p:nvPr/>
          </p:nvSpPr>
          <p:spPr bwMode="auto">
            <a:xfrm>
              <a:off x="3957638" y="4706938"/>
              <a:ext cx="58738" cy="103188"/>
            </a:xfrm>
            <a:custGeom>
              <a:avLst/>
              <a:gdLst>
                <a:gd name="T0" fmla="*/ 13 w 26"/>
                <a:gd name="T1" fmla="*/ 47 h 47"/>
                <a:gd name="T2" fmla="*/ 13 w 26"/>
                <a:gd name="T3" fmla="*/ 47 h 47"/>
                <a:gd name="T4" fmla="*/ 26 w 26"/>
                <a:gd name="T5" fmla="*/ 34 h 47"/>
                <a:gd name="T6" fmla="*/ 26 w 26"/>
                <a:gd name="T7" fmla="*/ 0 h 47"/>
                <a:gd name="T8" fmla="*/ 0 w 26"/>
                <a:gd name="T9" fmla="*/ 0 h 47"/>
                <a:gd name="T10" fmla="*/ 0 w 26"/>
                <a:gd name="T11" fmla="*/ 34 h 47"/>
                <a:gd name="T12" fmla="*/ 13 w 26"/>
                <a:gd name="T13" fmla="*/ 47 h 47"/>
              </a:gdLst>
              <a:ahLst/>
              <a:cxnLst>
                <a:cxn ang="0">
                  <a:pos x="T0" y="T1"/>
                </a:cxn>
                <a:cxn ang="0">
                  <a:pos x="T2" y="T3"/>
                </a:cxn>
                <a:cxn ang="0">
                  <a:pos x="T4" y="T5"/>
                </a:cxn>
                <a:cxn ang="0">
                  <a:pos x="T6" y="T7"/>
                </a:cxn>
                <a:cxn ang="0">
                  <a:pos x="T8" y="T9"/>
                </a:cxn>
                <a:cxn ang="0">
                  <a:pos x="T10" y="T11"/>
                </a:cxn>
                <a:cxn ang="0">
                  <a:pos x="T12" y="T13"/>
                </a:cxn>
              </a:cxnLst>
              <a:rect l="0" t="0" r="r" b="b"/>
              <a:pathLst>
                <a:path w="26" h="47">
                  <a:moveTo>
                    <a:pt x="13" y="47"/>
                  </a:moveTo>
                  <a:cubicBezTo>
                    <a:pt x="13" y="47"/>
                    <a:pt x="13" y="47"/>
                    <a:pt x="13" y="47"/>
                  </a:cubicBezTo>
                  <a:cubicBezTo>
                    <a:pt x="20" y="47"/>
                    <a:pt x="26" y="41"/>
                    <a:pt x="26" y="34"/>
                  </a:cubicBezTo>
                  <a:cubicBezTo>
                    <a:pt x="26" y="0"/>
                    <a:pt x="26" y="0"/>
                    <a:pt x="26" y="0"/>
                  </a:cubicBezTo>
                  <a:cubicBezTo>
                    <a:pt x="0" y="0"/>
                    <a:pt x="0" y="0"/>
                    <a:pt x="0" y="0"/>
                  </a:cubicBezTo>
                  <a:cubicBezTo>
                    <a:pt x="0" y="34"/>
                    <a:pt x="0" y="34"/>
                    <a:pt x="0" y="34"/>
                  </a:cubicBezTo>
                  <a:cubicBezTo>
                    <a:pt x="0" y="41"/>
                    <a:pt x="6" y="47"/>
                    <a:pt x="13" y="47"/>
                  </a:cubicBezTo>
                  <a:close/>
                </a:path>
              </a:pathLst>
            </a:custGeom>
            <a:solidFill>
              <a:srgbClr val="0D172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2" name="iS1íḋê"/>
            <p:cNvSpPr/>
            <p:nvPr/>
          </p:nvSpPr>
          <p:spPr bwMode="auto">
            <a:xfrm>
              <a:off x="3973513" y="4764088"/>
              <a:ext cx="26988" cy="23813"/>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3" name="íšľîďê"/>
            <p:cNvSpPr/>
            <p:nvPr/>
          </p:nvSpPr>
          <p:spPr bwMode="auto">
            <a:xfrm>
              <a:off x="3427413" y="4868863"/>
              <a:ext cx="674688" cy="6350"/>
            </a:xfrm>
            <a:prstGeom prst="rect">
              <a:avLst/>
            </a:prstGeom>
            <a:solidFill>
              <a:srgbClr val="1D2C56"/>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p>
              <a:pPr algn="ctr"/>
              <a:endParaRPr>
                <a:cs typeface="+mn-ea"/>
                <a:sym typeface="+mn-lt"/>
              </a:endParaRPr>
            </a:p>
          </p:txBody>
        </p:sp>
        <p:sp>
          <p:nvSpPr>
            <p:cNvPr id="224" name="îṩḻiḓé"/>
            <p:cNvSpPr/>
            <p:nvPr/>
          </p:nvSpPr>
          <p:spPr bwMode="auto">
            <a:xfrm>
              <a:off x="3667125" y="4776788"/>
              <a:ext cx="200025" cy="42863"/>
            </a:xfrm>
            <a:custGeom>
              <a:avLst/>
              <a:gdLst>
                <a:gd name="T0" fmla="*/ 80 w 90"/>
                <a:gd name="T1" fmla="*/ 19 h 19"/>
                <a:gd name="T2" fmla="*/ 10 w 90"/>
                <a:gd name="T3" fmla="*/ 19 h 19"/>
                <a:gd name="T4" fmla="*/ 0 w 90"/>
                <a:gd name="T5" fmla="*/ 9 h 19"/>
                <a:gd name="T6" fmla="*/ 10 w 90"/>
                <a:gd name="T7" fmla="*/ 0 h 19"/>
                <a:gd name="T8" fmla="*/ 80 w 90"/>
                <a:gd name="T9" fmla="*/ 0 h 19"/>
                <a:gd name="T10" fmla="*/ 90 w 90"/>
                <a:gd name="T11" fmla="*/ 9 h 19"/>
                <a:gd name="T12" fmla="*/ 80 w 90"/>
                <a:gd name="T13" fmla="*/ 19 h 19"/>
                <a:gd name="T14" fmla="*/ 10 w 90"/>
                <a:gd name="T15" fmla="*/ 3 h 19"/>
                <a:gd name="T16" fmla="*/ 3 w 90"/>
                <a:gd name="T17" fmla="*/ 9 h 19"/>
                <a:gd name="T18" fmla="*/ 10 w 90"/>
                <a:gd name="T19" fmla="*/ 16 h 19"/>
                <a:gd name="T20" fmla="*/ 80 w 90"/>
                <a:gd name="T21" fmla="*/ 16 h 19"/>
                <a:gd name="T22" fmla="*/ 87 w 90"/>
                <a:gd name="T23" fmla="*/ 9 h 19"/>
                <a:gd name="T24" fmla="*/ 80 w 90"/>
                <a:gd name="T25" fmla="*/ 3 h 19"/>
                <a:gd name="T26" fmla="*/ 10 w 90"/>
                <a:gd name="T27" fmla="*/ 3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19">
                  <a:moveTo>
                    <a:pt x="80" y="19"/>
                  </a:moveTo>
                  <a:cubicBezTo>
                    <a:pt x="10" y="19"/>
                    <a:pt x="10" y="19"/>
                    <a:pt x="10" y="19"/>
                  </a:cubicBezTo>
                  <a:cubicBezTo>
                    <a:pt x="5" y="19"/>
                    <a:pt x="0" y="15"/>
                    <a:pt x="0" y="9"/>
                  </a:cubicBezTo>
                  <a:cubicBezTo>
                    <a:pt x="0" y="4"/>
                    <a:pt x="5" y="0"/>
                    <a:pt x="10" y="0"/>
                  </a:cubicBezTo>
                  <a:cubicBezTo>
                    <a:pt x="80" y="0"/>
                    <a:pt x="80" y="0"/>
                    <a:pt x="80" y="0"/>
                  </a:cubicBezTo>
                  <a:cubicBezTo>
                    <a:pt x="85" y="0"/>
                    <a:pt x="90" y="4"/>
                    <a:pt x="90" y="9"/>
                  </a:cubicBezTo>
                  <a:cubicBezTo>
                    <a:pt x="90" y="15"/>
                    <a:pt x="85" y="19"/>
                    <a:pt x="80" y="19"/>
                  </a:cubicBezTo>
                  <a:close/>
                  <a:moveTo>
                    <a:pt x="10" y="3"/>
                  </a:moveTo>
                  <a:cubicBezTo>
                    <a:pt x="6" y="3"/>
                    <a:pt x="3" y="6"/>
                    <a:pt x="3" y="9"/>
                  </a:cubicBezTo>
                  <a:cubicBezTo>
                    <a:pt x="3" y="13"/>
                    <a:pt x="6" y="16"/>
                    <a:pt x="10" y="16"/>
                  </a:cubicBezTo>
                  <a:cubicBezTo>
                    <a:pt x="80" y="16"/>
                    <a:pt x="80" y="16"/>
                    <a:pt x="80" y="16"/>
                  </a:cubicBezTo>
                  <a:cubicBezTo>
                    <a:pt x="84" y="16"/>
                    <a:pt x="87" y="13"/>
                    <a:pt x="87" y="9"/>
                  </a:cubicBezTo>
                  <a:cubicBezTo>
                    <a:pt x="87" y="6"/>
                    <a:pt x="84" y="3"/>
                    <a:pt x="80" y="3"/>
                  </a:cubicBezTo>
                  <a:lnTo>
                    <a:pt x="10" y="3"/>
                  </a:lnTo>
                  <a:close/>
                </a:path>
              </a:pathLst>
            </a:custGeom>
            <a:solidFill>
              <a:srgbClr val="516C9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5" name="íṡḻîḋè"/>
            <p:cNvSpPr/>
            <p:nvPr/>
          </p:nvSpPr>
          <p:spPr bwMode="auto">
            <a:xfrm>
              <a:off x="3511550" y="4703763"/>
              <a:ext cx="60325" cy="109538"/>
            </a:xfrm>
            <a:custGeom>
              <a:avLst/>
              <a:gdLst>
                <a:gd name="T0" fmla="*/ 13 w 27"/>
                <a:gd name="T1" fmla="*/ 49 h 49"/>
                <a:gd name="T2" fmla="*/ 0 w 27"/>
                <a:gd name="T3" fmla="*/ 35 h 49"/>
                <a:gd name="T4" fmla="*/ 0 w 27"/>
                <a:gd name="T5" fmla="*/ 14 h 49"/>
                <a:gd name="T6" fmla="*/ 13 w 27"/>
                <a:gd name="T7" fmla="*/ 0 h 49"/>
                <a:gd name="T8" fmla="*/ 27 w 27"/>
                <a:gd name="T9" fmla="*/ 14 h 49"/>
                <a:gd name="T10" fmla="*/ 27 w 27"/>
                <a:gd name="T11" fmla="*/ 35 h 49"/>
                <a:gd name="T12" fmla="*/ 13 w 27"/>
                <a:gd name="T13" fmla="*/ 49 h 49"/>
                <a:gd name="T14" fmla="*/ 13 w 27"/>
                <a:gd name="T15" fmla="*/ 2 h 49"/>
                <a:gd name="T16" fmla="*/ 2 w 27"/>
                <a:gd name="T17" fmla="*/ 14 h 49"/>
                <a:gd name="T18" fmla="*/ 2 w 27"/>
                <a:gd name="T19" fmla="*/ 35 h 49"/>
                <a:gd name="T20" fmla="*/ 13 w 27"/>
                <a:gd name="T21" fmla="*/ 47 h 49"/>
                <a:gd name="T22" fmla="*/ 25 w 27"/>
                <a:gd name="T23" fmla="*/ 35 h 49"/>
                <a:gd name="T24" fmla="*/ 25 w 27"/>
                <a:gd name="T25" fmla="*/ 14 h 49"/>
                <a:gd name="T26" fmla="*/ 13 w 27"/>
                <a:gd name="T27" fmla="*/ 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49">
                  <a:moveTo>
                    <a:pt x="13" y="49"/>
                  </a:moveTo>
                  <a:cubicBezTo>
                    <a:pt x="6" y="49"/>
                    <a:pt x="0" y="43"/>
                    <a:pt x="0" y="35"/>
                  </a:cubicBezTo>
                  <a:cubicBezTo>
                    <a:pt x="0" y="14"/>
                    <a:pt x="0" y="14"/>
                    <a:pt x="0" y="14"/>
                  </a:cubicBezTo>
                  <a:cubicBezTo>
                    <a:pt x="0" y="6"/>
                    <a:pt x="6" y="0"/>
                    <a:pt x="13" y="0"/>
                  </a:cubicBezTo>
                  <a:cubicBezTo>
                    <a:pt x="21" y="0"/>
                    <a:pt x="27" y="6"/>
                    <a:pt x="27" y="14"/>
                  </a:cubicBezTo>
                  <a:cubicBezTo>
                    <a:pt x="27" y="35"/>
                    <a:pt x="27" y="35"/>
                    <a:pt x="27" y="35"/>
                  </a:cubicBezTo>
                  <a:cubicBezTo>
                    <a:pt x="27" y="43"/>
                    <a:pt x="21" y="49"/>
                    <a:pt x="13" y="49"/>
                  </a:cubicBezTo>
                  <a:close/>
                  <a:moveTo>
                    <a:pt x="13" y="2"/>
                  </a:moveTo>
                  <a:cubicBezTo>
                    <a:pt x="7" y="2"/>
                    <a:pt x="2" y="8"/>
                    <a:pt x="2" y="14"/>
                  </a:cubicBezTo>
                  <a:cubicBezTo>
                    <a:pt x="2" y="35"/>
                    <a:pt x="2" y="35"/>
                    <a:pt x="2" y="35"/>
                  </a:cubicBezTo>
                  <a:cubicBezTo>
                    <a:pt x="2" y="41"/>
                    <a:pt x="7" y="47"/>
                    <a:pt x="13" y="47"/>
                  </a:cubicBezTo>
                  <a:cubicBezTo>
                    <a:pt x="20" y="47"/>
                    <a:pt x="25" y="41"/>
                    <a:pt x="25" y="35"/>
                  </a:cubicBezTo>
                  <a:cubicBezTo>
                    <a:pt x="25" y="14"/>
                    <a:pt x="25" y="14"/>
                    <a:pt x="25" y="14"/>
                  </a:cubicBezTo>
                  <a:cubicBezTo>
                    <a:pt x="25" y="8"/>
                    <a:pt x="20" y="2"/>
                    <a:pt x="13" y="2"/>
                  </a:cubicBezTo>
                  <a:close/>
                </a:path>
              </a:pathLst>
            </a:custGeom>
            <a:solidFill>
              <a:srgbClr val="516C9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6" name="ïṣ1ïḓé"/>
            <p:cNvSpPr/>
            <p:nvPr/>
          </p:nvSpPr>
          <p:spPr bwMode="auto">
            <a:xfrm>
              <a:off x="3956050" y="4703763"/>
              <a:ext cx="61913" cy="109538"/>
            </a:xfrm>
            <a:custGeom>
              <a:avLst/>
              <a:gdLst>
                <a:gd name="T0" fmla="*/ 14 w 28"/>
                <a:gd name="T1" fmla="*/ 49 h 49"/>
                <a:gd name="T2" fmla="*/ 0 w 28"/>
                <a:gd name="T3" fmla="*/ 35 h 49"/>
                <a:gd name="T4" fmla="*/ 0 w 28"/>
                <a:gd name="T5" fmla="*/ 14 h 49"/>
                <a:gd name="T6" fmla="*/ 14 w 28"/>
                <a:gd name="T7" fmla="*/ 0 h 49"/>
                <a:gd name="T8" fmla="*/ 28 w 28"/>
                <a:gd name="T9" fmla="*/ 14 h 49"/>
                <a:gd name="T10" fmla="*/ 28 w 28"/>
                <a:gd name="T11" fmla="*/ 35 h 49"/>
                <a:gd name="T12" fmla="*/ 14 w 28"/>
                <a:gd name="T13" fmla="*/ 49 h 49"/>
                <a:gd name="T14" fmla="*/ 14 w 28"/>
                <a:gd name="T15" fmla="*/ 2 h 49"/>
                <a:gd name="T16" fmla="*/ 2 w 28"/>
                <a:gd name="T17" fmla="*/ 14 h 49"/>
                <a:gd name="T18" fmla="*/ 2 w 28"/>
                <a:gd name="T19" fmla="*/ 35 h 49"/>
                <a:gd name="T20" fmla="*/ 14 w 28"/>
                <a:gd name="T21" fmla="*/ 47 h 49"/>
                <a:gd name="T22" fmla="*/ 26 w 28"/>
                <a:gd name="T23" fmla="*/ 35 h 49"/>
                <a:gd name="T24" fmla="*/ 26 w 28"/>
                <a:gd name="T25" fmla="*/ 14 h 49"/>
                <a:gd name="T26" fmla="*/ 14 w 28"/>
                <a:gd name="T27" fmla="*/ 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49">
                  <a:moveTo>
                    <a:pt x="14" y="49"/>
                  </a:moveTo>
                  <a:cubicBezTo>
                    <a:pt x="7" y="49"/>
                    <a:pt x="0" y="43"/>
                    <a:pt x="0" y="35"/>
                  </a:cubicBezTo>
                  <a:cubicBezTo>
                    <a:pt x="0" y="14"/>
                    <a:pt x="0" y="14"/>
                    <a:pt x="0" y="14"/>
                  </a:cubicBezTo>
                  <a:cubicBezTo>
                    <a:pt x="0" y="6"/>
                    <a:pt x="7" y="0"/>
                    <a:pt x="14" y="0"/>
                  </a:cubicBezTo>
                  <a:cubicBezTo>
                    <a:pt x="21" y="0"/>
                    <a:pt x="28" y="6"/>
                    <a:pt x="28" y="14"/>
                  </a:cubicBezTo>
                  <a:cubicBezTo>
                    <a:pt x="28" y="35"/>
                    <a:pt x="28" y="35"/>
                    <a:pt x="28" y="35"/>
                  </a:cubicBezTo>
                  <a:cubicBezTo>
                    <a:pt x="28" y="43"/>
                    <a:pt x="21" y="49"/>
                    <a:pt x="14" y="49"/>
                  </a:cubicBezTo>
                  <a:close/>
                  <a:moveTo>
                    <a:pt x="14" y="2"/>
                  </a:moveTo>
                  <a:cubicBezTo>
                    <a:pt x="8" y="2"/>
                    <a:pt x="2" y="8"/>
                    <a:pt x="2" y="14"/>
                  </a:cubicBezTo>
                  <a:cubicBezTo>
                    <a:pt x="2" y="35"/>
                    <a:pt x="2" y="35"/>
                    <a:pt x="2" y="35"/>
                  </a:cubicBezTo>
                  <a:cubicBezTo>
                    <a:pt x="2" y="41"/>
                    <a:pt x="8" y="47"/>
                    <a:pt x="14" y="47"/>
                  </a:cubicBezTo>
                  <a:cubicBezTo>
                    <a:pt x="20" y="47"/>
                    <a:pt x="26" y="41"/>
                    <a:pt x="26" y="35"/>
                  </a:cubicBezTo>
                  <a:cubicBezTo>
                    <a:pt x="26" y="14"/>
                    <a:pt x="26" y="14"/>
                    <a:pt x="26" y="14"/>
                  </a:cubicBezTo>
                  <a:cubicBezTo>
                    <a:pt x="26" y="8"/>
                    <a:pt x="20" y="2"/>
                    <a:pt x="14" y="2"/>
                  </a:cubicBezTo>
                  <a:close/>
                </a:path>
              </a:pathLst>
            </a:custGeom>
            <a:solidFill>
              <a:srgbClr val="516C9B"/>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7" name="iṥļîďe"/>
            <p:cNvSpPr/>
            <p:nvPr/>
          </p:nvSpPr>
          <p:spPr bwMode="auto">
            <a:xfrm>
              <a:off x="4581525" y="4478338"/>
              <a:ext cx="57150" cy="34925"/>
            </a:xfrm>
            <a:custGeom>
              <a:avLst/>
              <a:gdLst>
                <a:gd name="T0" fmla="*/ 1 w 26"/>
                <a:gd name="T1" fmla="*/ 16 h 16"/>
                <a:gd name="T2" fmla="*/ 1 w 26"/>
                <a:gd name="T3" fmla="*/ 15 h 16"/>
                <a:gd name="T4" fmla="*/ 1 w 26"/>
                <a:gd name="T5" fmla="*/ 14 h 16"/>
                <a:gd name="T6" fmla="*/ 24 w 26"/>
                <a:gd name="T7" fmla="*/ 0 h 16"/>
                <a:gd name="T8" fmla="*/ 25 w 26"/>
                <a:gd name="T9" fmla="*/ 0 h 16"/>
                <a:gd name="T10" fmla="*/ 25 w 26"/>
                <a:gd name="T11" fmla="*/ 2 h 16"/>
                <a:gd name="T12" fmla="*/ 2 w 26"/>
                <a:gd name="T13" fmla="*/ 16 h 16"/>
                <a:gd name="T14" fmla="*/ 1 w 26"/>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6">
                  <a:moveTo>
                    <a:pt x="1" y="16"/>
                  </a:moveTo>
                  <a:cubicBezTo>
                    <a:pt x="1" y="15"/>
                    <a:pt x="1" y="15"/>
                    <a:pt x="1" y="15"/>
                  </a:cubicBezTo>
                  <a:cubicBezTo>
                    <a:pt x="0" y="15"/>
                    <a:pt x="0" y="14"/>
                    <a:pt x="1" y="14"/>
                  </a:cubicBezTo>
                  <a:cubicBezTo>
                    <a:pt x="24" y="0"/>
                    <a:pt x="24" y="0"/>
                    <a:pt x="24" y="0"/>
                  </a:cubicBezTo>
                  <a:cubicBezTo>
                    <a:pt x="24" y="0"/>
                    <a:pt x="25" y="0"/>
                    <a:pt x="25" y="0"/>
                  </a:cubicBezTo>
                  <a:cubicBezTo>
                    <a:pt x="26" y="1"/>
                    <a:pt x="25" y="2"/>
                    <a:pt x="25" y="2"/>
                  </a:cubicBezTo>
                  <a:cubicBezTo>
                    <a:pt x="2" y="16"/>
                    <a:pt x="2" y="16"/>
                    <a:pt x="2" y="16"/>
                  </a:cubicBezTo>
                  <a:lnTo>
                    <a:pt x="1" y="16"/>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8" name="iş1íḓè"/>
            <p:cNvSpPr/>
            <p:nvPr/>
          </p:nvSpPr>
          <p:spPr bwMode="auto">
            <a:xfrm>
              <a:off x="4581525" y="4457700"/>
              <a:ext cx="11113" cy="55563"/>
            </a:xfrm>
            <a:custGeom>
              <a:avLst/>
              <a:gdLst>
                <a:gd name="T0" fmla="*/ 1 w 5"/>
                <a:gd name="T1" fmla="*/ 25 h 25"/>
                <a:gd name="T2" fmla="*/ 1 w 5"/>
                <a:gd name="T3" fmla="*/ 25 h 25"/>
                <a:gd name="T4" fmla="*/ 0 w 5"/>
                <a:gd name="T5" fmla="*/ 24 h 25"/>
                <a:gd name="T6" fmla="*/ 3 w 5"/>
                <a:gd name="T7" fmla="*/ 1 h 25"/>
                <a:gd name="T8" fmla="*/ 4 w 5"/>
                <a:gd name="T9" fmla="*/ 0 h 25"/>
                <a:gd name="T10" fmla="*/ 5 w 5"/>
                <a:gd name="T11" fmla="*/ 2 h 25"/>
                <a:gd name="T12" fmla="*/ 2 w 5"/>
                <a:gd name="T13" fmla="*/ 24 h 25"/>
                <a:gd name="T14" fmla="*/ 1 w 5"/>
                <a:gd name="T15" fmla="*/ 25 h 2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25">
                  <a:moveTo>
                    <a:pt x="1" y="25"/>
                  </a:moveTo>
                  <a:cubicBezTo>
                    <a:pt x="1" y="25"/>
                    <a:pt x="1" y="25"/>
                    <a:pt x="1" y="25"/>
                  </a:cubicBezTo>
                  <a:cubicBezTo>
                    <a:pt x="1" y="25"/>
                    <a:pt x="0" y="24"/>
                    <a:pt x="0" y="24"/>
                  </a:cubicBezTo>
                  <a:cubicBezTo>
                    <a:pt x="3" y="1"/>
                    <a:pt x="3" y="1"/>
                    <a:pt x="3" y="1"/>
                  </a:cubicBezTo>
                  <a:cubicBezTo>
                    <a:pt x="3" y="1"/>
                    <a:pt x="3" y="0"/>
                    <a:pt x="4" y="0"/>
                  </a:cubicBezTo>
                  <a:cubicBezTo>
                    <a:pt x="5" y="1"/>
                    <a:pt x="5" y="1"/>
                    <a:pt x="5" y="2"/>
                  </a:cubicBezTo>
                  <a:cubicBezTo>
                    <a:pt x="2" y="24"/>
                    <a:pt x="2" y="24"/>
                    <a:pt x="2" y="24"/>
                  </a:cubicBezTo>
                  <a:cubicBezTo>
                    <a:pt x="2" y="24"/>
                    <a:pt x="2" y="25"/>
                    <a:pt x="1" y="25"/>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29" name="íṩlîḑé"/>
            <p:cNvSpPr/>
            <p:nvPr/>
          </p:nvSpPr>
          <p:spPr bwMode="auto">
            <a:xfrm>
              <a:off x="4017963" y="4246563"/>
              <a:ext cx="160338" cy="82550"/>
            </a:xfrm>
            <a:custGeom>
              <a:avLst/>
              <a:gdLst>
                <a:gd name="T0" fmla="*/ 27 w 72"/>
                <a:gd name="T1" fmla="*/ 37 h 37"/>
                <a:gd name="T2" fmla="*/ 9 w 72"/>
                <a:gd name="T3" fmla="*/ 33 h 37"/>
                <a:gd name="T4" fmla="*/ 1 w 72"/>
                <a:gd name="T5" fmla="*/ 30 h 37"/>
                <a:gd name="T6" fmla="*/ 1 w 72"/>
                <a:gd name="T7" fmla="*/ 28 h 37"/>
                <a:gd name="T8" fmla="*/ 2 w 72"/>
                <a:gd name="T9" fmla="*/ 28 h 37"/>
                <a:gd name="T10" fmla="*/ 10 w 72"/>
                <a:gd name="T11" fmla="*/ 31 h 37"/>
                <a:gd name="T12" fmla="*/ 43 w 72"/>
                <a:gd name="T13" fmla="*/ 32 h 37"/>
                <a:gd name="T14" fmla="*/ 70 w 72"/>
                <a:gd name="T15" fmla="*/ 1 h 37"/>
                <a:gd name="T16" fmla="*/ 71 w 72"/>
                <a:gd name="T17" fmla="*/ 0 h 37"/>
                <a:gd name="T18" fmla="*/ 72 w 72"/>
                <a:gd name="T19" fmla="*/ 1 h 37"/>
                <a:gd name="T20" fmla="*/ 44 w 72"/>
                <a:gd name="T21" fmla="*/ 34 h 37"/>
                <a:gd name="T22" fmla="*/ 27 w 72"/>
                <a:gd name="T23" fmla="*/ 3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2" h="37">
                  <a:moveTo>
                    <a:pt x="27" y="37"/>
                  </a:moveTo>
                  <a:cubicBezTo>
                    <a:pt x="21" y="37"/>
                    <a:pt x="15" y="36"/>
                    <a:pt x="9" y="33"/>
                  </a:cubicBezTo>
                  <a:cubicBezTo>
                    <a:pt x="1" y="30"/>
                    <a:pt x="1" y="30"/>
                    <a:pt x="1" y="30"/>
                  </a:cubicBezTo>
                  <a:cubicBezTo>
                    <a:pt x="1" y="29"/>
                    <a:pt x="0" y="29"/>
                    <a:pt x="1" y="28"/>
                  </a:cubicBezTo>
                  <a:cubicBezTo>
                    <a:pt x="1" y="28"/>
                    <a:pt x="2" y="28"/>
                    <a:pt x="2" y="28"/>
                  </a:cubicBezTo>
                  <a:cubicBezTo>
                    <a:pt x="10" y="31"/>
                    <a:pt x="10" y="31"/>
                    <a:pt x="10" y="31"/>
                  </a:cubicBezTo>
                  <a:cubicBezTo>
                    <a:pt x="20" y="36"/>
                    <a:pt x="32" y="37"/>
                    <a:pt x="43" y="32"/>
                  </a:cubicBezTo>
                  <a:cubicBezTo>
                    <a:pt x="55" y="27"/>
                    <a:pt x="65" y="15"/>
                    <a:pt x="70" y="1"/>
                  </a:cubicBezTo>
                  <a:cubicBezTo>
                    <a:pt x="70" y="0"/>
                    <a:pt x="71" y="0"/>
                    <a:pt x="71" y="0"/>
                  </a:cubicBezTo>
                  <a:cubicBezTo>
                    <a:pt x="72" y="0"/>
                    <a:pt x="72" y="1"/>
                    <a:pt x="72" y="1"/>
                  </a:cubicBezTo>
                  <a:cubicBezTo>
                    <a:pt x="67" y="16"/>
                    <a:pt x="57" y="28"/>
                    <a:pt x="44" y="34"/>
                  </a:cubicBezTo>
                  <a:cubicBezTo>
                    <a:pt x="38" y="36"/>
                    <a:pt x="32" y="37"/>
                    <a:pt x="27" y="37"/>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0" name="iṩ1íḋê"/>
            <p:cNvSpPr/>
            <p:nvPr/>
          </p:nvSpPr>
          <p:spPr bwMode="auto">
            <a:xfrm>
              <a:off x="4195763" y="3338513"/>
              <a:ext cx="166688" cy="123825"/>
            </a:xfrm>
            <a:custGeom>
              <a:avLst/>
              <a:gdLst>
                <a:gd name="T0" fmla="*/ 55 w 75"/>
                <a:gd name="T1" fmla="*/ 20 h 56"/>
                <a:gd name="T2" fmla="*/ 1 w 75"/>
                <a:gd name="T3" fmla="*/ 11 h 56"/>
                <a:gd name="T4" fmla="*/ 2 w 75"/>
                <a:gd name="T5" fmla="*/ 12 h 56"/>
                <a:gd name="T6" fmla="*/ 20 w 75"/>
                <a:gd name="T7" fmla="*/ 44 h 56"/>
                <a:gd name="T8" fmla="*/ 74 w 75"/>
                <a:gd name="T9" fmla="*/ 56 h 56"/>
                <a:gd name="T10" fmla="*/ 55 w 75"/>
                <a:gd name="T11" fmla="*/ 20 h 56"/>
              </a:gdLst>
              <a:ahLst/>
              <a:cxnLst>
                <a:cxn ang="0">
                  <a:pos x="T0" y="T1"/>
                </a:cxn>
                <a:cxn ang="0">
                  <a:pos x="T2" y="T3"/>
                </a:cxn>
                <a:cxn ang="0">
                  <a:pos x="T4" y="T5"/>
                </a:cxn>
                <a:cxn ang="0">
                  <a:pos x="T6" y="T7"/>
                </a:cxn>
                <a:cxn ang="0">
                  <a:pos x="T8" y="T9"/>
                </a:cxn>
                <a:cxn ang="0">
                  <a:pos x="T10" y="T11"/>
                </a:cxn>
              </a:cxnLst>
              <a:rect l="0" t="0" r="r" b="b"/>
              <a:pathLst>
                <a:path w="75" h="56">
                  <a:moveTo>
                    <a:pt x="55" y="20"/>
                  </a:moveTo>
                  <a:cubicBezTo>
                    <a:pt x="13" y="0"/>
                    <a:pt x="1" y="11"/>
                    <a:pt x="1" y="11"/>
                  </a:cubicBezTo>
                  <a:cubicBezTo>
                    <a:pt x="0" y="11"/>
                    <a:pt x="2" y="12"/>
                    <a:pt x="2" y="12"/>
                  </a:cubicBezTo>
                  <a:cubicBezTo>
                    <a:pt x="20" y="44"/>
                    <a:pt x="20" y="44"/>
                    <a:pt x="20" y="44"/>
                  </a:cubicBezTo>
                  <a:cubicBezTo>
                    <a:pt x="74" y="56"/>
                    <a:pt x="74" y="56"/>
                    <a:pt x="74" y="56"/>
                  </a:cubicBezTo>
                  <a:cubicBezTo>
                    <a:pt x="74" y="56"/>
                    <a:pt x="75" y="31"/>
                    <a:pt x="55" y="20"/>
                  </a:cubicBezTo>
                  <a:close/>
                </a:path>
              </a:pathLst>
            </a:custGeom>
            <a:solidFill>
              <a:srgbClr val="40518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1" name="îṡḷîḑé"/>
            <p:cNvSpPr/>
            <p:nvPr/>
          </p:nvSpPr>
          <p:spPr bwMode="auto">
            <a:xfrm>
              <a:off x="4254500" y="2984500"/>
              <a:ext cx="322263" cy="312738"/>
            </a:xfrm>
            <a:custGeom>
              <a:avLst/>
              <a:gdLst>
                <a:gd name="T0" fmla="*/ 140 w 145"/>
                <a:gd name="T1" fmla="*/ 84 h 141"/>
                <a:gd name="T2" fmla="*/ 129 w 145"/>
                <a:gd name="T3" fmla="*/ 105 h 141"/>
                <a:gd name="T4" fmla="*/ 62 w 145"/>
                <a:gd name="T5" fmla="*/ 137 h 141"/>
                <a:gd name="T6" fmla="*/ 4 w 145"/>
                <a:gd name="T7" fmla="*/ 62 h 141"/>
                <a:gd name="T8" fmla="*/ 79 w 145"/>
                <a:gd name="T9" fmla="*/ 4 h 141"/>
                <a:gd name="T10" fmla="*/ 140 w 145"/>
                <a:gd name="T11" fmla="*/ 84 h 141"/>
              </a:gdLst>
              <a:ahLst/>
              <a:cxnLst>
                <a:cxn ang="0">
                  <a:pos x="T0" y="T1"/>
                </a:cxn>
                <a:cxn ang="0">
                  <a:pos x="T2" y="T3"/>
                </a:cxn>
                <a:cxn ang="0">
                  <a:pos x="T4" y="T5"/>
                </a:cxn>
                <a:cxn ang="0">
                  <a:pos x="T6" y="T7"/>
                </a:cxn>
                <a:cxn ang="0">
                  <a:pos x="T8" y="T9"/>
                </a:cxn>
                <a:cxn ang="0">
                  <a:pos x="T10" y="T11"/>
                </a:cxn>
              </a:cxnLst>
              <a:rect l="0" t="0" r="r" b="b"/>
              <a:pathLst>
                <a:path w="145" h="141">
                  <a:moveTo>
                    <a:pt x="140" y="84"/>
                  </a:moveTo>
                  <a:cubicBezTo>
                    <a:pt x="139" y="89"/>
                    <a:pt x="132" y="103"/>
                    <a:pt x="129" y="105"/>
                  </a:cubicBezTo>
                  <a:cubicBezTo>
                    <a:pt x="102" y="120"/>
                    <a:pt x="94" y="141"/>
                    <a:pt x="62" y="137"/>
                  </a:cubicBezTo>
                  <a:cubicBezTo>
                    <a:pt x="25" y="132"/>
                    <a:pt x="0" y="99"/>
                    <a:pt x="4" y="62"/>
                  </a:cubicBezTo>
                  <a:cubicBezTo>
                    <a:pt x="9" y="25"/>
                    <a:pt x="42" y="0"/>
                    <a:pt x="79" y="4"/>
                  </a:cubicBezTo>
                  <a:cubicBezTo>
                    <a:pt x="116" y="9"/>
                    <a:pt x="145" y="47"/>
                    <a:pt x="140" y="84"/>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2" name="ïṥ1îḍè"/>
            <p:cNvSpPr/>
            <p:nvPr/>
          </p:nvSpPr>
          <p:spPr bwMode="auto">
            <a:xfrm>
              <a:off x="4216400" y="3074988"/>
              <a:ext cx="177800" cy="258763"/>
            </a:xfrm>
            <a:custGeom>
              <a:avLst/>
              <a:gdLst>
                <a:gd name="T0" fmla="*/ 80 w 80"/>
                <a:gd name="T1" fmla="*/ 50 h 116"/>
                <a:gd name="T2" fmla="*/ 34 w 80"/>
                <a:gd name="T3" fmla="*/ 116 h 116"/>
                <a:gd name="T4" fmla="*/ 0 w 80"/>
                <a:gd name="T5" fmla="*/ 29 h 116"/>
                <a:gd name="T6" fmla="*/ 45 w 80"/>
                <a:gd name="T7" fmla="*/ 0 h 116"/>
                <a:gd name="T8" fmla="*/ 80 w 80"/>
                <a:gd name="T9" fmla="*/ 50 h 116"/>
              </a:gdLst>
              <a:ahLst/>
              <a:cxnLst>
                <a:cxn ang="0">
                  <a:pos x="T0" y="T1"/>
                </a:cxn>
                <a:cxn ang="0">
                  <a:pos x="T2" y="T3"/>
                </a:cxn>
                <a:cxn ang="0">
                  <a:pos x="T4" y="T5"/>
                </a:cxn>
                <a:cxn ang="0">
                  <a:pos x="T6" y="T7"/>
                </a:cxn>
                <a:cxn ang="0">
                  <a:pos x="T8" y="T9"/>
                </a:cxn>
              </a:cxnLst>
              <a:rect l="0" t="0" r="r" b="b"/>
              <a:pathLst>
                <a:path w="80" h="116">
                  <a:moveTo>
                    <a:pt x="80" y="50"/>
                  </a:moveTo>
                  <a:cubicBezTo>
                    <a:pt x="80" y="78"/>
                    <a:pt x="53" y="116"/>
                    <a:pt x="34" y="116"/>
                  </a:cubicBezTo>
                  <a:cubicBezTo>
                    <a:pt x="14" y="116"/>
                    <a:pt x="0" y="57"/>
                    <a:pt x="0" y="29"/>
                  </a:cubicBezTo>
                  <a:cubicBezTo>
                    <a:pt x="0" y="1"/>
                    <a:pt x="26" y="0"/>
                    <a:pt x="45" y="0"/>
                  </a:cubicBezTo>
                  <a:cubicBezTo>
                    <a:pt x="64" y="0"/>
                    <a:pt x="80" y="22"/>
                    <a:pt x="80" y="50"/>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3" name="íşľîḓé"/>
            <p:cNvSpPr/>
            <p:nvPr/>
          </p:nvSpPr>
          <p:spPr bwMode="auto">
            <a:xfrm>
              <a:off x="4178300" y="3151188"/>
              <a:ext cx="268288" cy="368300"/>
            </a:xfrm>
            <a:custGeom>
              <a:avLst/>
              <a:gdLst>
                <a:gd name="T0" fmla="*/ 55 w 121"/>
                <a:gd name="T1" fmla="*/ 18 h 166"/>
                <a:gd name="T2" fmla="*/ 7 w 121"/>
                <a:gd name="T3" fmla="*/ 110 h 166"/>
                <a:gd name="T4" fmla="*/ 8 w 121"/>
                <a:gd name="T5" fmla="*/ 128 h 166"/>
                <a:gd name="T6" fmla="*/ 55 w 121"/>
                <a:gd name="T7" fmla="*/ 166 h 166"/>
                <a:gd name="T8" fmla="*/ 121 w 121"/>
                <a:gd name="T9" fmla="*/ 63 h 166"/>
                <a:gd name="T10" fmla="*/ 55 w 121"/>
                <a:gd name="T11" fmla="*/ 18 h 166"/>
              </a:gdLst>
              <a:ahLst/>
              <a:cxnLst>
                <a:cxn ang="0">
                  <a:pos x="T0" y="T1"/>
                </a:cxn>
                <a:cxn ang="0">
                  <a:pos x="T2" y="T3"/>
                </a:cxn>
                <a:cxn ang="0">
                  <a:pos x="T4" y="T5"/>
                </a:cxn>
                <a:cxn ang="0">
                  <a:pos x="T6" y="T7"/>
                </a:cxn>
                <a:cxn ang="0">
                  <a:pos x="T8" y="T9"/>
                </a:cxn>
                <a:cxn ang="0">
                  <a:pos x="T10" y="T11"/>
                </a:cxn>
              </a:cxnLst>
              <a:rect l="0" t="0" r="r" b="b"/>
              <a:pathLst>
                <a:path w="121" h="166">
                  <a:moveTo>
                    <a:pt x="55" y="18"/>
                  </a:moveTo>
                  <a:cubicBezTo>
                    <a:pt x="47" y="63"/>
                    <a:pt x="27" y="96"/>
                    <a:pt x="7" y="110"/>
                  </a:cubicBezTo>
                  <a:cubicBezTo>
                    <a:pt x="0" y="115"/>
                    <a:pt x="1" y="125"/>
                    <a:pt x="8" y="128"/>
                  </a:cubicBezTo>
                  <a:cubicBezTo>
                    <a:pt x="24" y="137"/>
                    <a:pt x="45" y="150"/>
                    <a:pt x="55" y="166"/>
                  </a:cubicBezTo>
                  <a:cubicBezTo>
                    <a:pt x="55" y="166"/>
                    <a:pt x="93" y="66"/>
                    <a:pt x="121" y="63"/>
                  </a:cubicBezTo>
                  <a:cubicBezTo>
                    <a:pt x="121" y="63"/>
                    <a:pt x="58" y="0"/>
                    <a:pt x="55" y="18"/>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4" name="îsļîḋê"/>
            <p:cNvSpPr/>
            <p:nvPr/>
          </p:nvSpPr>
          <p:spPr bwMode="auto">
            <a:xfrm>
              <a:off x="4310063" y="3297238"/>
              <a:ext cx="61913" cy="111125"/>
            </a:xfrm>
            <a:custGeom>
              <a:avLst/>
              <a:gdLst>
                <a:gd name="T0" fmla="*/ 1 w 28"/>
                <a:gd name="T1" fmla="*/ 10 h 50"/>
                <a:gd name="T2" fmla="*/ 28 w 28"/>
                <a:gd name="T3" fmla="*/ 32 h 50"/>
                <a:gd name="T4" fmla="*/ 18 w 28"/>
                <a:gd name="T5" fmla="*/ 50 h 50"/>
                <a:gd name="T6" fmla="*/ 1 w 28"/>
                <a:gd name="T7" fmla="*/ 10 h 50"/>
              </a:gdLst>
              <a:ahLst/>
              <a:cxnLst>
                <a:cxn ang="0">
                  <a:pos x="T0" y="T1"/>
                </a:cxn>
                <a:cxn ang="0">
                  <a:pos x="T2" y="T3"/>
                </a:cxn>
                <a:cxn ang="0">
                  <a:pos x="T4" y="T5"/>
                </a:cxn>
                <a:cxn ang="0">
                  <a:pos x="T6" y="T7"/>
                </a:cxn>
              </a:cxnLst>
              <a:rect l="0" t="0" r="r" b="b"/>
              <a:pathLst>
                <a:path w="28" h="50">
                  <a:moveTo>
                    <a:pt x="1" y="10"/>
                  </a:moveTo>
                  <a:cubicBezTo>
                    <a:pt x="0" y="0"/>
                    <a:pt x="28" y="32"/>
                    <a:pt x="28" y="32"/>
                  </a:cubicBezTo>
                  <a:cubicBezTo>
                    <a:pt x="18" y="50"/>
                    <a:pt x="18" y="50"/>
                    <a:pt x="18" y="50"/>
                  </a:cubicBezTo>
                  <a:cubicBezTo>
                    <a:pt x="18" y="50"/>
                    <a:pt x="4" y="38"/>
                    <a:pt x="1" y="1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5" name="is1íḓè"/>
            <p:cNvSpPr/>
            <p:nvPr/>
          </p:nvSpPr>
          <p:spPr bwMode="auto">
            <a:xfrm>
              <a:off x="4256088" y="3028950"/>
              <a:ext cx="309563" cy="388938"/>
            </a:xfrm>
            <a:custGeom>
              <a:avLst/>
              <a:gdLst>
                <a:gd name="T0" fmla="*/ 132 w 139"/>
                <a:gd name="T1" fmla="*/ 75 h 175"/>
                <a:gd name="T2" fmla="*/ 109 w 139"/>
                <a:gd name="T3" fmla="*/ 142 h 175"/>
                <a:gd name="T4" fmla="*/ 107 w 139"/>
                <a:gd name="T5" fmla="*/ 148 h 175"/>
                <a:gd name="T6" fmla="*/ 105 w 139"/>
                <a:gd name="T7" fmla="*/ 152 h 175"/>
                <a:gd name="T8" fmla="*/ 102 w 139"/>
                <a:gd name="T9" fmla="*/ 157 h 175"/>
                <a:gd name="T10" fmla="*/ 94 w 139"/>
                <a:gd name="T11" fmla="*/ 169 h 175"/>
                <a:gd name="T12" fmla="*/ 53 w 139"/>
                <a:gd name="T13" fmla="*/ 160 h 175"/>
                <a:gd name="T14" fmla="*/ 14 w 139"/>
                <a:gd name="T15" fmla="*/ 87 h 175"/>
                <a:gd name="T16" fmla="*/ 132 w 139"/>
                <a:gd name="T17" fmla="*/ 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9" h="175">
                  <a:moveTo>
                    <a:pt x="132" y="75"/>
                  </a:moveTo>
                  <a:cubicBezTo>
                    <a:pt x="132" y="75"/>
                    <a:pt x="121" y="115"/>
                    <a:pt x="109" y="142"/>
                  </a:cubicBezTo>
                  <a:cubicBezTo>
                    <a:pt x="108" y="144"/>
                    <a:pt x="108" y="146"/>
                    <a:pt x="107" y="148"/>
                  </a:cubicBezTo>
                  <a:cubicBezTo>
                    <a:pt x="106" y="149"/>
                    <a:pt x="105" y="151"/>
                    <a:pt x="105" y="152"/>
                  </a:cubicBezTo>
                  <a:cubicBezTo>
                    <a:pt x="104" y="154"/>
                    <a:pt x="103" y="156"/>
                    <a:pt x="102" y="157"/>
                  </a:cubicBezTo>
                  <a:cubicBezTo>
                    <a:pt x="99" y="163"/>
                    <a:pt x="96" y="167"/>
                    <a:pt x="94" y="169"/>
                  </a:cubicBezTo>
                  <a:cubicBezTo>
                    <a:pt x="84" y="175"/>
                    <a:pt x="66" y="167"/>
                    <a:pt x="53" y="160"/>
                  </a:cubicBezTo>
                  <a:cubicBezTo>
                    <a:pt x="37" y="150"/>
                    <a:pt x="21" y="137"/>
                    <a:pt x="14" y="87"/>
                  </a:cubicBezTo>
                  <a:cubicBezTo>
                    <a:pt x="0" y="0"/>
                    <a:pt x="139" y="40"/>
                    <a:pt x="132" y="75"/>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6" name="îšlïďé"/>
            <p:cNvSpPr/>
            <p:nvPr/>
          </p:nvSpPr>
          <p:spPr bwMode="auto">
            <a:xfrm>
              <a:off x="4483100" y="3200400"/>
              <a:ext cx="61913" cy="127000"/>
            </a:xfrm>
            <a:custGeom>
              <a:avLst/>
              <a:gdLst>
                <a:gd name="T0" fmla="*/ 26 w 28"/>
                <a:gd name="T1" fmla="*/ 9 h 57"/>
                <a:gd name="T2" fmla="*/ 26 w 28"/>
                <a:gd name="T3" fmla="*/ 51 h 57"/>
                <a:gd name="T4" fmla="*/ 20 w 28"/>
                <a:gd name="T5" fmla="*/ 56 h 57"/>
                <a:gd name="T6" fmla="*/ 0 w 28"/>
                <a:gd name="T7" fmla="*/ 49 h 57"/>
                <a:gd name="T8" fmla="*/ 26 w 28"/>
                <a:gd name="T9" fmla="*/ 9 h 57"/>
              </a:gdLst>
              <a:ahLst/>
              <a:cxnLst>
                <a:cxn ang="0">
                  <a:pos x="T0" y="T1"/>
                </a:cxn>
                <a:cxn ang="0">
                  <a:pos x="T2" y="T3"/>
                </a:cxn>
                <a:cxn ang="0">
                  <a:pos x="T4" y="T5"/>
                </a:cxn>
                <a:cxn ang="0">
                  <a:pos x="T6" y="T7"/>
                </a:cxn>
                <a:cxn ang="0">
                  <a:pos x="T8" y="T9"/>
                </a:cxn>
              </a:cxnLst>
              <a:rect l="0" t="0" r="r" b="b"/>
              <a:pathLst>
                <a:path w="28" h="57">
                  <a:moveTo>
                    <a:pt x="26" y="9"/>
                  </a:moveTo>
                  <a:cubicBezTo>
                    <a:pt x="22" y="24"/>
                    <a:pt x="23" y="41"/>
                    <a:pt x="26" y="51"/>
                  </a:cubicBezTo>
                  <a:cubicBezTo>
                    <a:pt x="26" y="54"/>
                    <a:pt x="23" y="57"/>
                    <a:pt x="20" y="56"/>
                  </a:cubicBezTo>
                  <a:cubicBezTo>
                    <a:pt x="0" y="49"/>
                    <a:pt x="0" y="49"/>
                    <a:pt x="0" y="49"/>
                  </a:cubicBezTo>
                  <a:cubicBezTo>
                    <a:pt x="0" y="49"/>
                    <a:pt x="28" y="0"/>
                    <a:pt x="26" y="9"/>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7" name="íṥľíḑè"/>
            <p:cNvSpPr/>
            <p:nvPr/>
          </p:nvSpPr>
          <p:spPr bwMode="auto">
            <a:xfrm>
              <a:off x="4183063" y="2921000"/>
              <a:ext cx="490538" cy="361950"/>
            </a:xfrm>
            <a:custGeom>
              <a:avLst/>
              <a:gdLst>
                <a:gd name="T0" fmla="*/ 165 w 221"/>
                <a:gd name="T1" fmla="*/ 26 h 163"/>
                <a:gd name="T2" fmla="*/ 216 w 221"/>
                <a:gd name="T3" fmla="*/ 73 h 163"/>
                <a:gd name="T4" fmla="*/ 167 w 221"/>
                <a:gd name="T5" fmla="*/ 96 h 163"/>
                <a:gd name="T6" fmla="*/ 139 w 221"/>
                <a:gd name="T7" fmla="*/ 84 h 163"/>
                <a:gd name="T8" fmla="*/ 73 w 221"/>
                <a:gd name="T9" fmla="*/ 100 h 163"/>
                <a:gd name="T10" fmla="*/ 46 w 221"/>
                <a:gd name="T11" fmla="*/ 151 h 163"/>
                <a:gd name="T12" fmla="*/ 18 w 221"/>
                <a:gd name="T13" fmla="*/ 60 h 163"/>
                <a:gd name="T14" fmla="*/ 165 w 221"/>
                <a:gd name="T15" fmla="*/ 26 h 1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 h="163">
                  <a:moveTo>
                    <a:pt x="165" y="26"/>
                  </a:moveTo>
                  <a:cubicBezTo>
                    <a:pt x="196" y="29"/>
                    <a:pt x="221" y="41"/>
                    <a:pt x="216" y="73"/>
                  </a:cubicBezTo>
                  <a:cubicBezTo>
                    <a:pt x="211" y="103"/>
                    <a:pt x="186" y="104"/>
                    <a:pt x="167" y="96"/>
                  </a:cubicBezTo>
                  <a:cubicBezTo>
                    <a:pt x="160" y="93"/>
                    <a:pt x="151" y="85"/>
                    <a:pt x="139" y="84"/>
                  </a:cubicBezTo>
                  <a:cubicBezTo>
                    <a:pt x="118" y="81"/>
                    <a:pt x="96" y="79"/>
                    <a:pt x="73" y="100"/>
                  </a:cubicBezTo>
                  <a:cubicBezTo>
                    <a:pt x="63" y="108"/>
                    <a:pt x="50" y="140"/>
                    <a:pt x="46" y="151"/>
                  </a:cubicBezTo>
                  <a:cubicBezTo>
                    <a:pt x="41" y="163"/>
                    <a:pt x="0" y="132"/>
                    <a:pt x="18" y="60"/>
                  </a:cubicBezTo>
                  <a:cubicBezTo>
                    <a:pt x="33" y="0"/>
                    <a:pt x="150" y="24"/>
                    <a:pt x="165" y="26"/>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8" name="iŝ1ïḋé"/>
            <p:cNvSpPr/>
            <p:nvPr/>
          </p:nvSpPr>
          <p:spPr bwMode="auto">
            <a:xfrm>
              <a:off x="4251325" y="3055938"/>
              <a:ext cx="292100" cy="179388"/>
            </a:xfrm>
            <a:custGeom>
              <a:avLst/>
              <a:gdLst>
                <a:gd name="T0" fmla="*/ 113 w 131"/>
                <a:gd name="T1" fmla="*/ 17 h 81"/>
                <a:gd name="T2" fmla="*/ 0 w 131"/>
                <a:gd name="T3" fmla="*/ 13 h 81"/>
                <a:gd name="T4" fmla="*/ 45 w 131"/>
                <a:gd name="T5" fmla="*/ 78 h 81"/>
                <a:gd name="T6" fmla="*/ 62 w 131"/>
                <a:gd name="T7" fmla="*/ 34 h 81"/>
                <a:gd name="T8" fmla="*/ 113 w 131"/>
                <a:gd name="T9" fmla="*/ 17 h 81"/>
              </a:gdLst>
              <a:ahLst/>
              <a:cxnLst>
                <a:cxn ang="0">
                  <a:pos x="T0" y="T1"/>
                </a:cxn>
                <a:cxn ang="0">
                  <a:pos x="T2" y="T3"/>
                </a:cxn>
                <a:cxn ang="0">
                  <a:pos x="T4" y="T5"/>
                </a:cxn>
                <a:cxn ang="0">
                  <a:pos x="T6" y="T7"/>
                </a:cxn>
                <a:cxn ang="0">
                  <a:pos x="T8" y="T9"/>
                </a:cxn>
              </a:cxnLst>
              <a:rect l="0" t="0" r="r" b="b"/>
              <a:pathLst>
                <a:path w="131" h="81">
                  <a:moveTo>
                    <a:pt x="113" y="17"/>
                  </a:moveTo>
                  <a:cubicBezTo>
                    <a:pt x="89" y="0"/>
                    <a:pt x="0" y="13"/>
                    <a:pt x="0" y="13"/>
                  </a:cubicBezTo>
                  <a:cubicBezTo>
                    <a:pt x="0" y="13"/>
                    <a:pt x="41" y="81"/>
                    <a:pt x="45" y="78"/>
                  </a:cubicBezTo>
                  <a:cubicBezTo>
                    <a:pt x="56" y="70"/>
                    <a:pt x="46" y="49"/>
                    <a:pt x="62" y="34"/>
                  </a:cubicBezTo>
                  <a:cubicBezTo>
                    <a:pt x="87" y="10"/>
                    <a:pt x="131" y="30"/>
                    <a:pt x="113" y="17"/>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39" name="iṩļíḓe"/>
            <p:cNvSpPr/>
            <p:nvPr/>
          </p:nvSpPr>
          <p:spPr bwMode="auto">
            <a:xfrm>
              <a:off x="4265613" y="3106738"/>
              <a:ext cx="96838" cy="168275"/>
            </a:xfrm>
            <a:custGeom>
              <a:avLst/>
              <a:gdLst>
                <a:gd name="T0" fmla="*/ 32 w 44"/>
                <a:gd name="T1" fmla="*/ 29 h 76"/>
                <a:gd name="T2" fmla="*/ 8 w 44"/>
                <a:gd name="T3" fmla="*/ 10 h 76"/>
                <a:gd name="T4" fmla="*/ 29 w 44"/>
                <a:gd name="T5" fmla="*/ 70 h 76"/>
                <a:gd name="T6" fmla="*/ 32 w 44"/>
                <a:gd name="T7" fmla="*/ 29 h 76"/>
              </a:gdLst>
              <a:ahLst/>
              <a:cxnLst>
                <a:cxn ang="0">
                  <a:pos x="T0" y="T1"/>
                </a:cxn>
                <a:cxn ang="0">
                  <a:pos x="T2" y="T3"/>
                </a:cxn>
                <a:cxn ang="0">
                  <a:pos x="T4" y="T5"/>
                </a:cxn>
                <a:cxn ang="0">
                  <a:pos x="T6" y="T7"/>
                </a:cxn>
              </a:cxnLst>
              <a:rect l="0" t="0" r="r" b="b"/>
              <a:pathLst>
                <a:path w="44" h="76">
                  <a:moveTo>
                    <a:pt x="32" y="29"/>
                  </a:moveTo>
                  <a:cubicBezTo>
                    <a:pt x="31" y="28"/>
                    <a:pt x="16" y="0"/>
                    <a:pt x="8" y="10"/>
                  </a:cubicBezTo>
                  <a:cubicBezTo>
                    <a:pt x="0" y="20"/>
                    <a:pt x="7" y="54"/>
                    <a:pt x="29" y="70"/>
                  </a:cubicBezTo>
                  <a:cubicBezTo>
                    <a:pt x="38" y="76"/>
                    <a:pt x="44" y="45"/>
                    <a:pt x="32" y="29"/>
                  </a:cubicBez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0" name="iş1ïḑè"/>
            <p:cNvSpPr/>
            <p:nvPr/>
          </p:nvSpPr>
          <p:spPr bwMode="auto">
            <a:xfrm>
              <a:off x="4132263" y="3362325"/>
              <a:ext cx="233363" cy="157163"/>
            </a:xfrm>
            <a:custGeom>
              <a:avLst/>
              <a:gdLst>
                <a:gd name="T0" fmla="*/ 101 w 105"/>
                <a:gd name="T1" fmla="*/ 59 h 71"/>
                <a:gd name="T2" fmla="*/ 99 w 105"/>
                <a:gd name="T3" fmla="*/ 61 h 71"/>
                <a:gd name="T4" fmla="*/ 88 w 105"/>
                <a:gd name="T5" fmla="*/ 71 h 71"/>
                <a:gd name="T6" fmla="*/ 0 w 105"/>
                <a:gd name="T7" fmla="*/ 41 h 71"/>
                <a:gd name="T8" fmla="*/ 17 w 105"/>
                <a:gd name="T9" fmla="*/ 17 h 71"/>
                <a:gd name="T10" fmla="*/ 19 w 105"/>
                <a:gd name="T11" fmla="*/ 15 h 71"/>
                <a:gd name="T12" fmla="*/ 30 w 105"/>
                <a:gd name="T13" fmla="*/ 0 h 71"/>
                <a:gd name="T14" fmla="*/ 61 w 105"/>
                <a:gd name="T15" fmla="*/ 11 h 71"/>
                <a:gd name="T16" fmla="*/ 103 w 105"/>
                <a:gd name="T17" fmla="*/ 40 h 71"/>
                <a:gd name="T18" fmla="*/ 101 w 105"/>
                <a:gd name="T19" fmla="*/ 5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5" h="71">
                  <a:moveTo>
                    <a:pt x="101" y="59"/>
                  </a:moveTo>
                  <a:cubicBezTo>
                    <a:pt x="100" y="60"/>
                    <a:pt x="100" y="61"/>
                    <a:pt x="99" y="61"/>
                  </a:cubicBezTo>
                  <a:cubicBezTo>
                    <a:pt x="95" y="68"/>
                    <a:pt x="88" y="71"/>
                    <a:pt x="88" y="71"/>
                  </a:cubicBezTo>
                  <a:cubicBezTo>
                    <a:pt x="88" y="71"/>
                    <a:pt x="34" y="27"/>
                    <a:pt x="0" y="41"/>
                  </a:cubicBezTo>
                  <a:cubicBezTo>
                    <a:pt x="17" y="17"/>
                    <a:pt x="17" y="17"/>
                    <a:pt x="17" y="17"/>
                  </a:cubicBezTo>
                  <a:cubicBezTo>
                    <a:pt x="19" y="15"/>
                    <a:pt x="19" y="15"/>
                    <a:pt x="19" y="15"/>
                  </a:cubicBezTo>
                  <a:cubicBezTo>
                    <a:pt x="30" y="0"/>
                    <a:pt x="30" y="0"/>
                    <a:pt x="30" y="0"/>
                  </a:cubicBezTo>
                  <a:cubicBezTo>
                    <a:pt x="30" y="0"/>
                    <a:pt x="43" y="2"/>
                    <a:pt x="61" y="11"/>
                  </a:cubicBezTo>
                  <a:cubicBezTo>
                    <a:pt x="79" y="21"/>
                    <a:pt x="100" y="29"/>
                    <a:pt x="103" y="40"/>
                  </a:cubicBezTo>
                  <a:cubicBezTo>
                    <a:pt x="105" y="48"/>
                    <a:pt x="103" y="54"/>
                    <a:pt x="101" y="59"/>
                  </a:cubicBezTo>
                  <a:close/>
                </a:path>
              </a:pathLst>
            </a:custGeom>
            <a:solidFill>
              <a:srgbClr val="7C8BD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1" name="îṩḻîdé"/>
            <p:cNvSpPr/>
            <p:nvPr/>
          </p:nvSpPr>
          <p:spPr bwMode="auto">
            <a:xfrm>
              <a:off x="3843338" y="3427413"/>
              <a:ext cx="528638" cy="923925"/>
            </a:xfrm>
            <a:custGeom>
              <a:avLst/>
              <a:gdLst>
                <a:gd name="T0" fmla="*/ 42 w 238"/>
                <a:gd name="T1" fmla="*/ 411 h 416"/>
                <a:gd name="T2" fmla="*/ 33 w 238"/>
                <a:gd name="T3" fmla="*/ 413 h 416"/>
                <a:gd name="T4" fmla="*/ 128 w 238"/>
                <a:gd name="T5" fmla="*/ 11 h 416"/>
                <a:gd name="T6" fmla="*/ 178 w 238"/>
                <a:gd name="T7" fmla="*/ 10 h 416"/>
                <a:gd name="T8" fmla="*/ 223 w 238"/>
                <a:gd name="T9" fmla="*/ 51 h 416"/>
                <a:gd name="T10" fmla="*/ 199 w 238"/>
                <a:gd name="T11" fmla="*/ 287 h 416"/>
                <a:gd name="T12" fmla="*/ 206 w 238"/>
                <a:gd name="T13" fmla="*/ 346 h 416"/>
                <a:gd name="T14" fmla="*/ 125 w 238"/>
                <a:gd name="T15" fmla="*/ 385 h 416"/>
                <a:gd name="T16" fmla="*/ 42 w 238"/>
                <a:gd name="T17" fmla="*/ 411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416">
                  <a:moveTo>
                    <a:pt x="42" y="411"/>
                  </a:moveTo>
                  <a:cubicBezTo>
                    <a:pt x="38" y="412"/>
                    <a:pt x="33" y="416"/>
                    <a:pt x="33" y="413"/>
                  </a:cubicBezTo>
                  <a:cubicBezTo>
                    <a:pt x="26" y="364"/>
                    <a:pt x="0" y="107"/>
                    <a:pt x="128" y="11"/>
                  </a:cubicBezTo>
                  <a:cubicBezTo>
                    <a:pt x="143" y="0"/>
                    <a:pt x="160" y="4"/>
                    <a:pt x="178" y="10"/>
                  </a:cubicBezTo>
                  <a:cubicBezTo>
                    <a:pt x="189" y="15"/>
                    <a:pt x="212" y="27"/>
                    <a:pt x="223" y="51"/>
                  </a:cubicBezTo>
                  <a:cubicBezTo>
                    <a:pt x="238" y="88"/>
                    <a:pt x="216" y="212"/>
                    <a:pt x="199" y="287"/>
                  </a:cubicBezTo>
                  <a:cubicBezTo>
                    <a:pt x="192" y="322"/>
                    <a:pt x="206" y="346"/>
                    <a:pt x="206" y="346"/>
                  </a:cubicBezTo>
                  <a:cubicBezTo>
                    <a:pt x="206" y="346"/>
                    <a:pt x="149" y="374"/>
                    <a:pt x="125" y="385"/>
                  </a:cubicBezTo>
                  <a:cubicBezTo>
                    <a:pt x="107" y="393"/>
                    <a:pt x="61" y="405"/>
                    <a:pt x="42" y="411"/>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2" name="iṩḻïḋè"/>
            <p:cNvSpPr/>
            <p:nvPr/>
          </p:nvSpPr>
          <p:spPr bwMode="auto">
            <a:xfrm>
              <a:off x="3943350" y="4108450"/>
              <a:ext cx="263525" cy="128588"/>
            </a:xfrm>
            <a:custGeom>
              <a:avLst/>
              <a:gdLst>
                <a:gd name="T0" fmla="*/ 1 w 119"/>
                <a:gd name="T1" fmla="*/ 58 h 58"/>
                <a:gd name="T2" fmla="*/ 1 w 119"/>
                <a:gd name="T3" fmla="*/ 58 h 58"/>
                <a:gd name="T4" fmla="*/ 1 w 119"/>
                <a:gd name="T5" fmla="*/ 56 h 58"/>
                <a:gd name="T6" fmla="*/ 119 w 119"/>
                <a:gd name="T7" fmla="*/ 17 h 58"/>
                <a:gd name="T8" fmla="*/ 119 w 119"/>
                <a:gd name="T9" fmla="*/ 18 h 58"/>
                <a:gd name="T10" fmla="*/ 118 w 119"/>
                <a:gd name="T11" fmla="*/ 19 h 58"/>
                <a:gd name="T12" fmla="*/ 2 w 119"/>
                <a:gd name="T13" fmla="*/ 58 h 58"/>
                <a:gd name="T14" fmla="*/ 1 w 119"/>
                <a:gd name="T15" fmla="*/ 58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58">
                  <a:moveTo>
                    <a:pt x="1" y="58"/>
                  </a:moveTo>
                  <a:cubicBezTo>
                    <a:pt x="1" y="58"/>
                    <a:pt x="1" y="58"/>
                    <a:pt x="1" y="58"/>
                  </a:cubicBezTo>
                  <a:cubicBezTo>
                    <a:pt x="0" y="57"/>
                    <a:pt x="0" y="57"/>
                    <a:pt x="1" y="56"/>
                  </a:cubicBezTo>
                  <a:cubicBezTo>
                    <a:pt x="1" y="56"/>
                    <a:pt x="52" y="0"/>
                    <a:pt x="119" y="17"/>
                  </a:cubicBezTo>
                  <a:cubicBezTo>
                    <a:pt x="119" y="17"/>
                    <a:pt x="119" y="18"/>
                    <a:pt x="119" y="18"/>
                  </a:cubicBezTo>
                  <a:cubicBezTo>
                    <a:pt x="119" y="19"/>
                    <a:pt x="119" y="19"/>
                    <a:pt x="118" y="19"/>
                  </a:cubicBezTo>
                  <a:cubicBezTo>
                    <a:pt x="53" y="3"/>
                    <a:pt x="3" y="57"/>
                    <a:pt x="2" y="58"/>
                  </a:cubicBezTo>
                  <a:lnTo>
                    <a:pt x="1" y="58"/>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3" name="íśļiḍé"/>
            <p:cNvSpPr/>
            <p:nvPr/>
          </p:nvSpPr>
          <p:spPr bwMode="auto">
            <a:xfrm>
              <a:off x="4033838" y="3446463"/>
              <a:ext cx="504825" cy="766763"/>
            </a:xfrm>
            <a:custGeom>
              <a:avLst/>
              <a:gdLst>
                <a:gd name="T0" fmla="*/ 227 w 227"/>
                <a:gd name="T1" fmla="*/ 302 h 345"/>
                <a:gd name="T2" fmla="*/ 207 w 227"/>
                <a:gd name="T3" fmla="*/ 345 h 345"/>
                <a:gd name="T4" fmla="*/ 36 w 227"/>
                <a:gd name="T5" fmla="*/ 258 h 345"/>
                <a:gd name="T6" fmla="*/ 56 w 227"/>
                <a:gd name="T7" fmla="*/ 73 h 345"/>
                <a:gd name="T8" fmla="*/ 124 w 227"/>
                <a:gd name="T9" fmla="*/ 23 h 345"/>
                <a:gd name="T10" fmla="*/ 141 w 227"/>
                <a:gd name="T11" fmla="*/ 80 h 345"/>
                <a:gd name="T12" fmla="*/ 124 w 227"/>
                <a:gd name="T13" fmla="*/ 221 h 345"/>
                <a:gd name="T14" fmla="*/ 213 w 227"/>
                <a:gd name="T15" fmla="*/ 291 h 345"/>
                <a:gd name="T16" fmla="*/ 215 w 227"/>
                <a:gd name="T17" fmla="*/ 292 h 345"/>
                <a:gd name="T18" fmla="*/ 227 w 227"/>
                <a:gd name="T19" fmla="*/ 302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7" h="345">
                  <a:moveTo>
                    <a:pt x="227" y="302"/>
                  </a:moveTo>
                  <a:cubicBezTo>
                    <a:pt x="207" y="345"/>
                    <a:pt x="207" y="345"/>
                    <a:pt x="207" y="345"/>
                  </a:cubicBezTo>
                  <a:cubicBezTo>
                    <a:pt x="207" y="345"/>
                    <a:pt x="68" y="311"/>
                    <a:pt x="36" y="258"/>
                  </a:cubicBezTo>
                  <a:cubicBezTo>
                    <a:pt x="0" y="200"/>
                    <a:pt x="37" y="96"/>
                    <a:pt x="56" y="73"/>
                  </a:cubicBezTo>
                  <a:cubicBezTo>
                    <a:pt x="75" y="50"/>
                    <a:pt x="107" y="0"/>
                    <a:pt x="124" y="23"/>
                  </a:cubicBezTo>
                  <a:cubicBezTo>
                    <a:pt x="124" y="23"/>
                    <a:pt x="141" y="41"/>
                    <a:pt x="141" y="80"/>
                  </a:cubicBezTo>
                  <a:cubicBezTo>
                    <a:pt x="141" y="87"/>
                    <a:pt x="124" y="221"/>
                    <a:pt x="124" y="221"/>
                  </a:cubicBezTo>
                  <a:cubicBezTo>
                    <a:pt x="213" y="291"/>
                    <a:pt x="213" y="291"/>
                    <a:pt x="213" y="291"/>
                  </a:cubicBezTo>
                  <a:cubicBezTo>
                    <a:pt x="215" y="292"/>
                    <a:pt x="215" y="292"/>
                    <a:pt x="215" y="292"/>
                  </a:cubicBezTo>
                  <a:lnTo>
                    <a:pt x="227" y="302"/>
                  </a:ln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4" name="î$ḻîde"/>
            <p:cNvSpPr/>
            <p:nvPr/>
          </p:nvSpPr>
          <p:spPr bwMode="auto">
            <a:xfrm>
              <a:off x="4491038" y="4146550"/>
              <a:ext cx="196850" cy="128588"/>
            </a:xfrm>
            <a:custGeom>
              <a:avLst/>
              <a:gdLst>
                <a:gd name="T0" fmla="*/ 15 w 88"/>
                <a:gd name="T1" fmla="*/ 0 h 58"/>
                <a:gd name="T2" fmla="*/ 57 w 88"/>
                <a:gd name="T3" fmla="*/ 7 h 58"/>
                <a:gd name="T4" fmla="*/ 73 w 88"/>
                <a:gd name="T5" fmla="*/ 21 h 58"/>
                <a:gd name="T6" fmla="*/ 74 w 88"/>
                <a:gd name="T7" fmla="*/ 32 h 58"/>
                <a:gd name="T8" fmla="*/ 79 w 88"/>
                <a:gd name="T9" fmla="*/ 37 h 58"/>
                <a:gd name="T10" fmla="*/ 86 w 88"/>
                <a:gd name="T11" fmla="*/ 56 h 58"/>
                <a:gd name="T12" fmla="*/ 77 w 88"/>
                <a:gd name="T13" fmla="*/ 53 h 58"/>
                <a:gd name="T14" fmla="*/ 70 w 88"/>
                <a:gd name="T15" fmla="*/ 43 h 58"/>
                <a:gd name="T16" fmla="*/ 60 w 88"/>
                <a:gd name="T17" fmla="*/ 40 h 58"/>
                <a:gd name="T18" fmla="*/ 45 w 88"/>
                <a:gd name="T19" fmla="*/ 45 h 58"/>
                <a:gd name="T20" fmla="*/ 0 w 88"/>
                <a:gd name="T21" fmla="*/ 32 h 58"/>
                <a:gd name="T22" fmla="*/ 15 w 88"/>
                <a:gd name="T23" fmla="*/ 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8" h="58">
                  <a:moveTo>
                    <a:pt x="15" y="0"/>
                  </a:moveTo>
                  <a:cubicBezTo>
                    <a:pt x="57" y="7"/>
                    <a:pt x="57" y="7"/>
                    <a:pt x="57" y="7"/>
                  </a:cubicBezTo>
                  <a:cubicBezTo>
                    <a:pt x="73" y="21"/>
                    <a:pt x="73" y="21"/>
                    <a:pt x="73" y="21"/>
                  </a:cubicBezTo>
                  <a:cubicBezTo>
                    <a:pt x="73" y="21"/>
                    <a:pt x="72" y="28"/>
                    <a:pt x="74" y="32"/>
                  </a:cubicBezTo>
                  <a:cubicBezTo>
                    <a:pt x="74" y="34"/>
                    <a:pt x="76" y="32"/>
                    <a:pt x="79" y="37"/>
                  </a:cubicBezTo>
                  <a:cubicBezTo>
                    <a:pt x="85" y="45"/>
                    <a:pt x="88" y="54"/>
                    <a:pt x="86" y="56"/>
                  </a:cubicBezTo>
                  <a:cubicBezTo>
                    <a:pt x="85" y="58"/>
                    <a:pt x="81" y="58"/>
                    <a:pt x="77" y="53"/>
                  </a:cubicBezTo>
                  <a:cubicBezTo>
                    <a:pt x="75" y="52"/>
                    <a:pt x="70" y="43"/>
                    <a:pt x="70" y="43"/>
                  </a:cubicBezTo>
                  <a:cubicBezTo>
                    <a:pt x="60" y="40"/>
                    <a:pt x="60" y="40"/>
                    <a:pt x="60" y="40"/>
                  </a:cubicBezTo>
                  <a:cubicBezTo>
                    <a:pt x="60" y="40"/>
                    <a:pt x="54" y="49"/>
                    <a:pt x="45" y="45"/>
                  </a:cubicBezTo>
                  <a:cubicBezTo>
                    <a:pt x="34" y="41"/>
                    <a:pt x="0" y="32"/>
                    <a:pt x="0" y="32"/>
                  </a:cubicBezTo>
                  <a:lnTo>
                    <a:pt x="15"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5" name="îs1iḑe"/>
            <p:cNvSpPr/>
            <p:nvPr/>
          </p:nvSpPr>
          <p:spPr bwMode="auto">
            <a:xfrm>
              <a:off x="4454525" y="4092575"/>
              <a:ext cx="57150" cy="109538"/>
            </a:xfrm>
            <a:custGeom>
              <a:avLst/>
              <a:gdLst>
                <a:gd name="T0" fmla="*/ 26 w 26"/>
                <a:gd name="T1" fmla="*/ 1 h 49"/>
                <a:gd name="T2" fmla="*/ 2 w 26"/>
                <a:gd name="T3" fmla="*/ 49 h 49"/>
                <a:gd name="T4" fmla="*/ 0 w 26"/>
                <a:gd name="T5" fmla="*/ 49 h 49"/>
                <a:gd name="T6" fmla="*/ 24 w 26"/>
                <a:gd name="T7" fmla="*/ 0 h 49"/>
                <a:gd name="T8" fmla="*/ 26 w 26"/>
                <a:gd name="T9" fmla="*/ 1 h 49"/>
              </a:gdLst>
              <a:ahLst/>
              <a:cxnLst>
                <a:cxn ang="0">
                  <a:pos x="T0" y="T1"/>
                </a:cxn>
                <a:cxn ang="0">
                  <a:pos x="T2" y="T3"/>
                </a:cxn>
                <a:cxn ang="0">
                  <a:pos x="T4" y="T5"/>
                </a:cxn>
                <a:cxn ang="0">
                  <a:pos x="T6" y="T7"/>
                </a:cxn>
                <a:cxn ang="0">
                  <a:pos x="T8" y="T9"/>
                </a:cxn>
              </a:cxnLst>
              <a:rect l="0" t="0" r="r" b="b"/>
              <a:pathLst>
                <a:path w="26" h="49">
                  <a:moveTo>
                    <a:pt x="26" y="1"/>
                  </a:moveTo>
                  <a:cubicBezTo>
                    <a:pt x="20" y="8"/>
                    <a:pt x="5" y="39"/>
                    <a:pt x="2" y="49"/>
                  </a:cubicBezTo>
                  <a:cubicBezTo>
                    <a:pt x="0" y="49"/>
                    <a:pt x="0" y="49"/>
                    <a:pt x="0" y="49"/>
                  </a:cubicBezTo>
                  <a:cubicBezTo>
                    <a:pt x="3" y="39"/>
                    <a:pt x="18" y="8"/>
                    <a:pt x="24" y="0"/>
                  </a:cubicBezTo>
                  <a:lnTo>
                    <a:pt x="26" y="1"/>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6" name="îṥḻïḓe"/>
            <p:cNvSpPr/>
            <p:nvPr/>
          </p:nvSpPr>
          <p:spPr bwMode="auto">
            <a:xfrm>
              <a:off x="4117975" y="3795713"/>
              <a:ext cx="80963" cy="77788"/>
            </a:xfrm>
            <a:custGeom>
              <a:avLst/>
              <a:gdLst>
                <a:gd name="T0" fmla="*/ 2 w 36"/>
                <a:gd name="T1" fmla="*/ 35 h 35"/>
                <a:gd name="T2" fmla="*/ 1 w 36"/>
                <a:gd name="T3" fmla="*/ 34 h 35"/>
                <a:gd name="T4" fmla="*/ 1 w 36"/>
                <a:gd name="T5" fmla="*/ 33 h 35"/>
                <a:gd name="T6" fmla="*/ 30 w 36"/>
                <a:gd name="T7" fmla="*/ 26 h 35"/>
                <a:gd name="T8" fmla="*/ 33 w 36"/>
                <a:gd name="T9" fmla="*/ 23 h 35"/>
                <a:gd name="T10" fmla="*/ 31 w 36"/>
                <a:gd name="T11" fmla="*/ 18 h 35"/>
                <a:gd name="T12" fmla="*/ 2 w 36"/>
                <a:gd name="T13" fmla="*/ 2 h 35"/>
                <a:gd name="T14" fmla="*/ 2 w 36"/>
                <a:gd name="T15" fmla="*/ 1 h 35"/>
                <a:gd name="T16" fmla="*/ 3 w 36"/>
                <a:gd name="T17" fmla="*/ 1 h 35"/>
                <a:gd name="T18" fmla="*/ 32 w 36"/>
                <a:gd name="T19" fmla="*/ 17 h 35"/>
                <a:gd name="T20" fmla="*/ 35 w 36"/>
                <a:gd name="T21" fmla="*/ 23 h 35"/>
                <a:gd name="T22" fmla="*/ 31 w 36"/>
                <a:gd name="T23" fmla="*/ 28 h 35"/>
                <a:gd name="T24" fmla="*/ 2 w 36"/>
                <a:gd name="T25"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 h="35">
                  <a:moveTo>
                    <a:pt x="2" y="35"/>
                  </a:moveTo>
                  <a:cubicBezTo>
                    <a:pt x="1" y="35"/>
                    <a:pt x="1" y="34"/>
                    <a:pt x="1" y="34"/>
                  </a:cubicBezTo>
                  <a:cubicBezTo>
                    <a:pt x="0" y="33"/>
                    <a:pt x="1" y="33"/>
                    <a:pt x="1" y="33"/>
                  </a:cubicBezTo>
                  <a:cubicBezTo>
                    <a:pt x="30" y="26"/>
                    <a:pt x="30" y="26"/>
                    <a:pt x="30" y="26"/>
                  </a:cubicBezTo>
                  <a:cubicBezTo>
                    <a:pt x="32" y="26"/>
                    <a:pt x="33" y="24"/>
                    <a:pt x="33" y="23"/>
                  </a:cubicBezTo>
                  <a:cubicBezTo>
                    <a:pt x="34" y="21"/>
                    <a:pt x="33" y="19"/>
                    <a:pt x="31" y="18"/>
                  </a:cubicBezTo>
                  <a:cubicBezTo>
                    <a:pt x="2" y="2"/>
                    <a:pt x="2" y="2"/>
                    <a:pt x="2" y="2"/>
                  </a:cubicBezTo>
                  <a:cubicBezTo>
                    <a:pt x="2" y="2"/>
                    <a:pt x="2" y="2"/>
                    <a:pt x="2" y="1"/>
                  </a:cubicBezTo>
                  <a:cubicBezTo>
                    <a:pt x="2" y="1"/>
                    <a:pt x="3" y="0"/>
                    <a:pt x="3" y="1"/>
                  </a:cubicBezTo>
                  <a:cubicBezTo>
                    <a:pt x="32" y="17"/>
                    <a:pt x="32" y="17"/>
                    <a:pt x="32" y="17"/>
                  </a:cubicBezTo>
                  <a:cubicBezTo>
                    <a:pt x="35" y="18"/>
                    <a:pt x="36" y="20"/>
                    <a:pt x="35" y="23"/>
                  </a:cubicBezTo>
                  <a:cubicBezTo>
                    <a:pt x="35" y="25"/>
                    <a:pt x="33" y="27"/>
                    <a:pt x="31" y="28"/>
                  </a:cubicBezTo>
                  <a:cubicBezTo>
                    <a:pt x="2" y="35"/>
                    <a:pt x="2" y="35"/>
                    <a:pt x="2" y="35"/>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7" name="íṩļîḑê"/>
            <p:cNvSpPr/>
            <p:nvPr/>
          </p:nvSpPr>
          <p:spPr bwMode="auto">
            <a:xfrm>
              <a:off x="4040188" y="4192588"/>
              <a:ext cx="161925" cy="36513"/>
            </a:xfrm>
            <a:custGeom>
              <a:avLst/>
              <a:gdLst>
                <a:gd name="T0" fmla="*/ 1 w 73"/>
                <a:gd name="T1" fmla="*/ 16 h 16"/>
                <a:gd name="T2" fmla="*/ 0 w 73"/>
                <a:gd name="T3" fmla="*/ 15 h 16"/>
                <a:gd name="T4" fmla="*/ 1 w 73"/>
                <a:gd name="T5" fmla="*/ 14 h 16"/>
                <a:gd name="T6" fmla="*/ 72 w 73"/>
                <a:gd name="T7" fmla="*/ 0 h 16"/>
                <a:gd name="T8" fmla="*/ 73 w 73"/>
                <a:gd name="T9" fmla="*/ 1 h 16"/>
                <a:gd name="T10" fmla="*/ 72 w 73"/>
                <a:gd name="T11" fmla="*/ 2 h 16"/>
                <a:gd name="T12" fmla="*/ 1 w 73"/>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73" h="16">
                  <a:moveTo>
                    <a:pt x="1" y="16"/>
                  </a:moveTo>
                  <a:cubicBezTo>
                    <a:pt x="0" y="16"/>
                    <a:pt x="0" y="16"/>
                    <a:pt x="0" y="15"/>
                  </a:cubicBezTo>
                  <a:cubicBezTo>
                    <a:pt x="0" y="15"/>
                    <a:pt x="0" y="14"/>
                    <a:pt x="1" y="14"/>
                  </a:cubicBezTo>
                  <a:cubicBezTo>
                    <a:pt x="29" y="9"/>
                    <a:pt x="72" y="0"/>
                    <a:pt x="72" y="0"/>
                  </a:cubicBezTo>
                  <a:cubicBezTo>
                    <a:pt x="73" y="0"/>
                    <a:pt x="73" y="0"/>
                    <a:pt x="73" y="1"/>
                  </a:cubicBezTo>
                  <a:cubicBezTo>
                    <a:pt x="73" y="1"/>
                    <a:pt x="73" y="2"/>
                    <a:pt x="72" y="2"/>
                  </a:cubicBezTo>
                  <a:cubicBezTo>
                    <a:pt x="72" y="2"/>
                    <a:pt x="29" y="11"/>
                    <a:pt x="1" y="16"/>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8" name="îṡlídè"/>
            <p:cNvSpPr/>
            <p:nvPr/>
          </p:nvSpPr>
          <p:spPr bwMode="auto">
            <a:xfrm>
              <a:off x="4057650" y="3671888"/>
              <a:ext cx="230188" cy="473075"/>
            </a:xfrm>
            <a:custGeom>
              <a:avLst/>
              <a:gdLst>
                <a:gd name="T0" fmla="*/ 101 w 103"/>
                <a:gd name="T1" fmla="*/ 213 h 213"/>
                <a:gd name="T2" fmla="*/ 101 w 103"/>
                <a:gd name="T3" fmla="*/ 213 h 213"/>
                <a:gd name="T4" fmla="*/ 7 w 103"/>
                <a:gd name="T5" fmla="*/ 134 h 213"/>
                <a:gd name="T6" fmla="*/ 8 w 103"/>
                <a:gd name="T7" fmla="*/ 78 h 213"/>
                <a:gd name="T8" fmla="*/ 18 w 103"/>
                <a:gd name="T9" fmla="*/ 1 h 213"/>
                <a:gd name="T10" fmla="*/ 19 w 103"/>
                <a:gd name="T11" fmla="*/ 0 h 213"/>
                <a:gd name="T12" fmla="*/ 19 w 103"/>
                <a:gd name="T13" fmla="*/ 0 h 213"/>
                <a:gd name="T14" fmla="*/ 20 w 103"/>
                <a:gd name="T15" fmla="*/ 1 h 213"/>
                <a:gd name="T16" fmla="*/ 9 w 103"/>
                <a:gd name="T17" fmla="*/ 79 h 213"/>
                <a:gd name="T18" fmla="*/ 9 w 103"/>
                <a:gd name="T19" fmla="*/ 133 h 213"/>
                <a:gd name="T20" fmla="*/ 102 w 103"/>
                <a:gd name="T21" fmla="*/ 211 h 213"/>
                <a:gd name="T22" fmla="*/ 102 w 103"/>
                <a:gd name="T23" fmla="*/ 212 h 213"/>
                <a:gd name="T24" fmla="*/ 101 w 103"/>
                <a:gd name="T25"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213">
                  <a:moveTo>
                    <a:pt x="101" y="213"/>
                  </a:moveTo>
                  <a:cubicBezTo>
                    <a:pt x="101" y="213"/>
                    <a:pt x="101" y="213"/>
                    <a:pt x="101" y="213"/>
                  </a:cubicBezTo>
                  <a:cubicBezTo>
                    <a:pt x="100" y="212"/>
                    <a:pt x="28" y="183"/>
                    <a:pt x="7" y="134"/>
                  </a:cubicBezTo>
                  <a:cubicBezTo>
                    <a:pt x="0" y="116"/>
                    <a:pt x="0" y="97"/>
                    <a:pt x="8" y="78"/>
                  </a:cubicBezTo>
                  <a:cubicBezTo>
                    <a:pt x="18" y="53"/>
                    <a:pt x="18" y="2"/>
                    <a:pt x="18" y="1"/>
                  </a:cubicBezTo>
                  <a:cubicBezTo>
                    <a:pt x="18" y="1"/>
                    <a:pt x="18" y="0"/>
                    <a:pt x="19" y="0"/>
                  </a:cubicBezTo>
                  <a:cubicBezTo>
                    <a:pt x="19" y="0"/>
                    <a:pt x="19" y="0"/>
                    <a:pt x="19" y="0"/>
                  </a:cubicBezTo>
                  <a:cubicBezTo>
                    <a:pt x="19" y="0"/>
                    <a:pt x="20" y="1"/>
                    <a:pt x="20" y="1"/>
                  </a:cubicBezTo>
                  <a:cubicBezTo>
                    <a:pt x="20" y="2"/>
                    <a:pt x="20" y="54"/>
                    <a:pt x="9" y="79"/>
                  </a:cubicBezTo>
                  <a:cubicBezTo>
                    <a:pt x="2" y="97"/>
                    <a:pt x="2" y="116"/>
                    <a:pt x="9" y="133"/>
                  </a:cubicBezTo>
                  <a:cubicBezTo>
                    <a:pt x="30" y="182"/>
                    <a:pt x="101" y="211"/>
                    <a:pt x="102" y="211"/>
                  </a:cubicBezTo>
                  <a:cubicBezTo>
                    <a:pt x="102" y="211"/>
                    <a:pt x="103" y="212"/>
                    <a:pt x="102" y="212"/>
                  </a:cubicBezTo>
                  <a:cubicBezTo>
                    <a:pt x="102" y="212"/>
                    <a:pt x="102" y="213"/>
                    <a:pt x="101" y="213"/>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49" name="îSļíḋè"/>
            <p:cNvSpPr/>
            <p:nvPr/>
          </p:nvSpPr>
          <p:spPr bwMode="auto">
            <a:xfrm>
              <a:off x="4432300" y="3173413"/>
              <a:ext cx="112713" cy="38100"/>
            </a:xfrm>
            <a:custGeom>
              <a:avLst/>
              <a:gdLst>
                <a:gd name="T0" fmla="*/ 2 w 51"/>
                <a:gd name="T1" fmla="*/ 5 h 17"/>
                <a:gd name="T2" fmla="*/ 8 w 51"/>
                <a:gd name="T3" fmla="*/ 2 h 17"/>
                <a:gd name="T4" fmla="*/ 18 w 51"/>
                <a:gd name="T5" fmla="*/ 1 h 17"/>
                <a:gd name="T6" fmla="*/ 43 w 51"/>
                <a:gd name="T7" fmla="*/ 4 h 17"/>
                <a:gd name="T8" fmla="*/ 43 w 51"/>
                <a:gd name="T9" fmla="*/ 15 h 17"/>
                <a:gd name="T10" fmla="*/ 2 w 51"/>
                <a:gd name="T11" fmla="*/ 5 h 17"/>
              </a:gdLst>
              <a:ahLst/>
              <a:cxnLst>
                <a:cxn ang="0">
                  <a:pos x="T0" y="T1"/>
                </a:cxn>
                <a:cxn ang="0">
                  <a:pos x="T2" y="T3"/>
                </a:cxn>
                <a:cxn ang="0">
                  <a:pos x="T4" y="T5"/>
                </a:cxn>
                <a:cxn ang="0">
                  <a:pos x="T6" y="T7"/>
                </a:cxn>
                <a:cxn ang="0">
                  <a:pos x="T8" y="T9"/>
                </a:cxn>
                <a:cxn ang="0">
                  <a:pos x="T10" y="T11"/>
                </a:cxn>
              </a:cxnLst>
              <a:rect l="0" t="0" r="r" b="b"/>
              <a:pathLst>
                <a:path w="51" h="17">
                  <a:moveTo>
                    <a:pt x="2" y="5"/>
                  </a:moveTo>
                  <a:cubicBezTo>
                    <a:pt x="0" y="4"/>
                    <a:pt x="8" y="2"/>
                    <a:pt x="8" y="2"/>
                  </a:cubicBezTo>
                  <a:cubicBezTo>
                    <a:pt x="11" y="1"/>
                    <a:pt x="15" y="0"/>
                    <a:pt x="18" y="1"/>
                  </a:cubicBezTo>
                  <a:cubicBezTo>
                    <a:pt x="26" y="1"/>
                    <a:pt x="38" y="2"/>
                    <a:pt x="43" y="4"/>
                  </a:cubicBezTo>
                  <a:cubicBezTo>
                    <a:pt x="51" y="8"/>
                    <a:pt x="46" y="17"/>
                    <a:pt x="43" y="15"/>
                  </a:cubicBezTo>
                  <a:cubicBezTo>
                    <a:pt x="33" y="8"/>
                    <a:pt x="8" y="8"/>
                    <a:pt x="2" y="5"/>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0" name="íşľîdê"/>
            <p:cNvSpPr/>
            <p:nvPr/>
          </p:nvSpPr>
          <p:spPr bwMode="auto">
            <a:xfrm>
              <a:off x="4106863" y="3484563"/>
              <a:ext cx="147638" cy="112713"/>
            </a:xfrm>
            <a:custGeom>
              <a:avLst/>
              <a:gdLst>
                <a:gd name="T0" fmla="*/ 1 w 66"/>
                <a:gd name="T1" fmla="*/ 51 h 51"/>
                <a:gd name="T2" fmla="*/ 1 w 66"/>
                <a:gd name="T3" fmla="*/ 51 h 51"/>
                <a:gd name="T4" fmla="*/ 0 w 66"/>
                <a:gd name="T5" fmla="*/ 49 h 51"/>
                <a:gd name="T6" fmla="*/ 65 w 66"/>
                <a:gd name="T7" fmla="*/ 6 h 51"/>
                <a:gd name="T8" fmla="*/ 66 w 66"/>
                <a:gd name="T9" fmla="*/ 7 h 51"/>
                <a:gd name="T10" fmla="*/ 65 w 66"/>
                <a:gd name="T11" fmla="*/ 8 h 51"/>
                <a:gd name="T12" fmla="*/ 2 w 66"/>
                <a:gd name="T13" fmla="*/ 50 h 51"/>
                <a:gd name="T14" fmla="*/ 1 w 66"/>
                <a:gd name="T15" fmla="*/ 51 h 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51">
                  <a:moveTo>
                    <a:pt x="1" y="51"/>
                  </a:moveTo>
                  <a:cubicBezTo>
                    <a:pt x="1" y="51"/>
                    <a:pt x="1" y="51"/>
                    <a:pt x="1" y="51"/>
                  </a:cubicBezTo>
                  <a:cubicBezTo>
                    <a:pt x="0" y="51"/>
                    <a:pt x="0" y="50"/>
                    <a:pt x="0" y="49"/>
                  </a:cubicBezTo>
                  <a:cubicBezTo>
                    <a:pt x="0" y="49"/>
                    <a:pt x="17" y="0"/>
                    <a:pt x="65" y="6"/>
                  </a:cubicBezTo>
                  <a:cubicBezTo>
                    <a:pt x="65" y="6"/>
                    <a:pt x="66" y="7"/>
                    <a:pt x="66" y="7"/>
                  </a:cubicBezTo>
                  <a:cubicBezTo>
                    <a:pt x="66" y="8"/>
                    <a:pt x="65" y="8"/>
                    <a:pt x="65" y="8"/>
                  </a:cubicBezTo>
                  <a:cubicBezTo>
                    <a:pt x="19" y="2"/>
                    <a:pt x="2" y="50"/>
                    <a:pt x="2" y="50"/>
                  </a:cubicBezTo>
                  <a:cubicBezTo>
                    <a:pt x="2" y="50"/>
                    <a:pt x="2" y="51"/>
                    <a:pt x="1" y="51"/>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1" name="íSḻïḋé"/>
            <p:cNvSpPr/>
            <p:nvPr/>
          </p:nvSpPr>
          <p:spPr bwMode="auto">
            <a:xfrm>
              <a:off x="4071938" y="3724275"/>
              <a:ext cx="26988" cy="42863"/>
            </a:xfrm>
            <a:custGeom>
              <a:avLst/>
              <a:gdLst>
                <a:gd name="T0" fmla="*/ 10 w 12"/>
                <a:gd name="T1" fmla="*/ 19 h 19"/>
                <a:gd name="T2" fmla="*/ 10 w 12"/>
                <a:gd name="T3" fmla="*/ 19 h 19"/>
                <a:gd name="T4" fmla="*/ 10 w 12"/>
                <a:gd name="T5" fmla="*/ 18 h 19"/>
                <a:gd name="T6" fmla="*/ 1 w 12"/>
                <a:gd name="T7" fmla="*/ 2 h 19"/>
                <a:gd name="T8" fmla="*/ 1 w 12"/>
                <a:gd name="T9" fmla="*/ 1 h 19"/>
                <a:gd name="T10" fmla="*/ 2 w 12"/>
                <a:gd name="T11" fmla="*/ 1 h 19"/>
                <a:gd name="T12" fmla="*/ 11 w 12"/>
                <a:gd name="T13" fmla="*/ 18 h 19"/>
                <a:gd name="T14" fmla="*/ 10 w 1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9">
                  <a:moveTo>
                    <a:pt x="10" y="19"/>
                  </a:moveTo>
                  <a:cubicBezTo>
                    <a:pt x="10" y="19"/>
                    <a:pt x="10" y="19"/>
                    <a:pt x="10" y="19"/>
                  </a:cubicBezTo>
                  <a:cubicBezTo>
                    <a:pt x="10" y="19"/>
                    <a:pt x="9" y="19"/>
                    <a:pt x="10" y="18"/>
                  </a:cubicBezTo>
                  <a:cubicBezTo>
                    <a:pt x="10" y="11"/>
                    <a:pt x="1" y="2"/>
                    <a:pt x="1" y="2"/>
                  </a:cubicBezTo>
                  <a:cubicBezTo>
                    <a:pt x="0" y="2"/>
                    <a:pt x="0" y="1"/>
                    <a:pt x="1" y="1"/>
                  </a:cubicBezTo>
                  <a:cubicBezTo>
                    <a:pt x="1" y="0"/>
                    <a:pt x="2" y="0"/>
                    <a:pt x="2" y="1"/>
                  </a:cubicBezTo>
                  <a:cubicBezTo>
                    <a:pt x="3" y="1"/>
                    <a:pt x="12" y="10"/>
                    <a:pt x="11" y="18"/>
                  </a:cubicBezTo>
                  <a:cubicBezTo>
                    <a:pt x="11" y="19"/>
                    <a:pt x="11" y="19"/>
                    <a:pt x="10" y="19"/>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2" name="íṡļíḓe"/>
            <p:cNvSpPr/>
            <p:nvPr/>
          </p:nvSpPr>
          <p:spPr bwMode="auto">
            <a:xfrm>
              <a:off x="4751388" y="3929063"/>
              <a:ext cx="98425" cy="39688"/>
            </a:xfrm>
            <a:custGeom>
              <a:avLst/>
              <a:gdLst>
                <a:gd name="T0" fmla="*/ 42 w 44"/>
                <a:gd name="T1" fmla="*/ 18 h 18"/>
                <a:gd name="T2" fmla="*/ 41 w 44"/>
                <a:gd name="T3" fmla="*/ 18 h 18"/>
                <a:gd name="T4" fmla="*/ 2 w 44"/>
                <a:gd name="T5" fmla="*/ 4 h 18"/>
                <a:gd name="T6" fmla="*/ 1 w 44"/>
                <a:gd name="T7" fmla="*/ 1 h 18"/>
                <a:gd name="T8" fmla="*/ 3 w 44"/>
                <a:gd name="T9" fmla="*/ 0 h 18"/>
                <a:gd name="T10" fmla="*/ 42 w 44"/>
                <a:gd name="T11" fmla="*/ 14 h 18"/>
                <a:gd name="T12" fmla="*/ 43 w 44"/>
                <a:gd name="T13" fmla="*/ 17 h 18"/>
                <a:gd name="T14" fmla="*/ 42 w 44"/>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18">
                  <a:moveTo>
                    <a:pt x="42" y="18"/>
                  </a:moveTo>
                  <a:cubicBezTo>
                    <a:pt x="41" y="18"/>
                    <a:pt x="41" y="18"/>
                    <a:pt x="41" y="18"/>
                  </a:cubicBezTo>
                  <a:cubicBezTo>
                    <a:pt x="2" y="4"/>
                    <a:pt x="2" y="4"/>
                    <a:pt x="2" y="4"/>
                  </a:cubicBezTo>
                  <a:cubicBezTo>
                    <a:pt x="1" y="4"/>
                    <a:pt x="0" y="2"/>
                    <a:pt x="1" y="1"/>
                  </a:cubicBezTo>
                  <a:cubicBezTo>
                    <a:pt x="1" y="0"/>
                    <a:pt x="2" y="0"/>
                    <a:pt x="3" y="0"/>
                  </a:cubicBezTo>
                  <a:cubicBezTo>
                    <a:pt x="42" y="14"/>
                    <a:pt x="42" y="14"/>
                    <a:pt x="42" y="14"/>
                  </a:cubicBezTo>
                  <a:cubicBezTo>
                    <a:pt x="43" y="14"/>
                    <a:pt x="44" y="16"/>
                    <a:pt x="43" y="17"/>
                  </a:cubicBezTo>
                  <a:cubicBezTo>
                    <a:pt x="43" y="17"/>
                    <a:pt x="42" y="18"/>
                    <a:pt x="42" y="18"/>
                  </a:cubicBezTo>
                  <a:close/>
                </a:path>
              </a:pathLst>
            </a:custGeom>
            <a:solidFill>
              <a:schemeClr val="bg1">
                <a:lumMod val="75000"/>
              </a:schemeClr>
            </a:solidFill>
            <a:ln>
              <a:noFill/>
            </a:ln>
          </p:spPr>
          <p:txBody>
            <a:bodyPr anchor="ctr"/>
            <a:p>
              <a:pPr algn="ctr"/>
              <a:endParaRPr>
                <a:cs typeface="+mn-ea"/>
                <a:sym typeface="+mn-lt"/>
              </a:endParaRPr>
            </a:p>
          </p:txBody>
        </p:sp>
        <p:sp>
          <p:nvSpPr>
            <p:cNvPr id="253" name="iSļiďé"/>
            <p:cNvSpPr/>
            <p:nvPr/>
          </p:nvSpPr>
          <p:spPr bwMode="auto">
            <a:xfrm>
              <a:off x="4806950" y="3835400"/>
              <a:ext cx="80963" cy="68263"/>
            </a:xfrm>
            <a:custGeom>
              <a:avLst/>
              <a:gdLst>
                <a:gd name="T0" fmla="*/ 34 w 36"/>
                <a:gd name="T1" fmla="*/ 31 h 31"/>
                <a:gd name="T2" fmla="*/ 33 w 36"/>
                <a:gd name="T3" fmla="*/ 31 h 31"/>
                <a:gd name="T4" fmla="*/ 1 w 36"/>
                <a:gd name="T5" fmla="*/ 3 h 31"/>
                <a:gd name="T6" fmla="*/ 1 w 36"/>
                <a:gd name="T7" fmla="*/ 1 h 31"/>
                <a:gd name="T8" fmla="*/ 4 w 36"/>
                <a:gd name="T9" fmla="*/ 0 h 31"/>
                <a:gd name="T10" fmla="*/ 35 w 36"/>
                <a:gd name="T11" fmla="*/ 28 h 31"/>
                <a:gd name="T12" fmla="*/ 35 w 36"/>
                <a:gd name="T13" fmla="*/ 30 h 31"/>
                <a:gd name="T14" fmla="*/ 34 w 36"/>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1">
                  <a:moveTo>
                    <a:pt x="34" y="31"/>
                  </a:moveTo>
                  <a:cubicBezTo>
                    <a:pt x="33" y="31"/>
                    <a:pt x="33" y="31"/>
                    <a:pt x="33" y="31"/>
                  </a:cubicBezTo>
                  <a:cubicBezTo>
                    <a:pt x="1" y="3"/>
                    <a:pt x="1" y="3"/>
                    <a:pt x="1" y="3"/>
                  </a:cubicBezTo>
                  <a:cubicBezTo>
                    <a:pt x="0" y="3"/>
                    <a:pt x="0" y="1"/>
                    <a:pt x="1" y="1"/>
                  </a:cubicBezTo>
                  <a:cubicBezTo>
                    <a:pt x="2" y="0"/>
                    <a:pt x="3" y="0"/>
                    <a:pt x="4" y="0"/>
                  </a:cubicBezTo>
                  <a:cubicBezTo>
                    <a:pt x="35" y="28"/>
                    <a:pt x="35" y="28"/>
                    <a:pt x="35" y="28"/>
                  </a:cubicBezTo>
                  <a:cubicBezTo>
                    <a:pt x="36" y="28"/>
                    <a:pt x="36" y="30"/>
                    <a:pt x="35" y="30"/>
                  </a:cubicBezTo>
                  <a:cubicBezTo>
                    <a:pt x="35" y="31"/>
                    <a:pt x="35" y="31"/>
                    <a:pt x="34" y="31"/>
                  </a:cubicBezTo>
                  <a:close/>
                </a:path>
              </a:pathLst>
            </a:custGeom>
            <a:solidFill>
              <a:schemeClr val="bg1">
                <a:lumMod val="75000"/>
              </a:schemeClr>
            </a:solidFill>
            <a:ln>
              <a:noFill/>
            </a:ln>
          </p:spPr>
          <p:txBody>
            <a:bodyPr anchor="ctr"/>
            <a:p>
              <a:pPr algn="ctr"/>
              <a:endParaRPr>
                <a:cs typeface="+mn-ea"/>
                <a:sym typeface="+mn-lt"/>
              </a:endParaRPr>
            </a:p>
          </p:txBody>
        </p:sp>
        <p:sp>
          <p:nvSpPr>
            <p:cNvPr id="254" name="ïṡ1îḍé"/>
            <p:cNvSpPr/>
            <p:nvPr/>
          </p:nvSpPr>
          <p:spPr bwMode="auto">
            <a:xfrm>
              <a:off x="4899025" y="3763963"/>
              <a:ext cx="49213" cy="93663"/>
            </a:xfrm>
            <a:custGeom>
              <a:avLst/>
              <a:gdLst>
                <a:gd name="T0" fmla="*/ 19 w 22"/>
                <a:gd name="T1" fmla="*/ 42 h 42"/>
                <a:gd name="T2" fmla="*/ 18 w 22"/>
                <a:gd name="T3" fmla="*/ 41 h 42"/>
                <a:gd name="T4" fmla="*/ 0 w 22"/>
                <a:gd name="T5" fmla="*/ 3 h 42"/>
                <a:gd name="T6" fmla="*/ 1 w 22"/>
                <a:gd name="T7" fmla="*/ 0 h 42"/>
                <a:gd name="T8" fmla="*/ 4 w 22"/>
                <a:gd name="T9" fmla="*/ 1 h 42"/>
                <a:gd name="T10" fmla="*/ 21 w 22"/>
                <a:gd name="T11" fmla="*/ 39 h 42"/>
                <a:gd name="T12" fmla="*/ 20 w 22"/>
                <a:gd name="T13" fmla="*/ 42 h 42"/>
                <a:gd name="T14" fmla="*/ 19 w 22"/>
                <a:gd name="T15" fmla="*/ 42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42">
                  <a:moveTo>
                    <a:pt x="19" y="42"/>
                  </a:moveTo>
                  <a:cubicBezTo>
                    <a:pt x="19" y="42"/>
                    <a:pt x="18" y="41"/>
                    <a:pt x="18" y="41"/>
                  </a:cubicBezTo>
                  <a:cubicBezTo>
                    <a:pt x="0" y="3"/>
                    <a:pt x="0" y="3"/>
                    <a:pt x="0" y="3"/>
                  </a:cubicBezTo>
                  <a:cubicBezTo>
                    <a:pt x="0" y="2"/>
                    <a:pt x="0" y="1"/>
                    <a:pt x="1" y="0"/>
                  </a:cubicBezTo>
                  <a:cubicBezTo>
                    <a:pt x="2" y="0"/>
                    <a:pt x="4" y="0"/>
                    <a:pt x="4" y="1"/>
                  </a:cubicBezTo>
                  <a:cubicBezTo>
                    <a:pt x="21" y="39"/>
                    <a:pt x="21" y="39"/>
                    <a:pt x="21" y="39"/>
                  </a:cubicBezTo>
                  <a:cubicBezTo>
                    <a:pt x="22" y="40"/>
                    <a:pt x="21" y="41"/>
                    <a:pt x="20" y="42"/>
                  </a:cubicBezTo>
                  <a:lnTo>
                    <a:pt x="19" y="42"/>
                  </a:lnTo>
                  <a:close/>
                </a:path>
              </a:pathLst>
            </a:custGeom>
            <a:solidFill>
              <a:schemeClr val="bg1">
                <a:lumMod val="75000"/>
              </a:schemeClr>
            </a:solidFill>
            <a:ln>
              <a:noFill/>
            </a:ln>
          </p:spPr>
          <p:txBody>
            <a:bodyPr anchor="ctr"/>
            <a:p>
              <a:pPr algn="ctr"/>
              <a:endParaRPr>
                <a:cs typeface="+mn-ea"/>
                <a:sym typeface="+mn-lt"/>
              </a:endParaRPr>
            </a:p>
          </p:txBody>
        </p:sp>
        <p:sp>
          <p:nvSpPr>
            <p:cNvPr id="255" name="îsľîḍê"/>
            <p:cNvSpPr/>
            <p:nvPr/>
          </p:nvSpPr>
          <p:spPr bwMode="auto">
            <a:xfrm>
              <a:off x="4283075" y="3144838"/>
              <a:ext cx="23813" cy="60325"/>
            </a:xfrm>
            <a:custGeom>
              <a:avLst/>
              <a:gdLst>
                <a:gd name="T0" fmla="*/ 8 w 11"/>
                <a:gd name="T1" fmla="*/ 27 h 27"/>
                <a:gd name="T2" fmla="*/ 7 w 11"/>
                <a:gd name="T3" fmla="*/ 26 h 27"/>
                <a:gd name="T4" fmla="*/ 2 w 11"/>
                <a:gd name="T5" fmla="*/ 13 h 27"/>
                <a:gd name="T6" fmla="*/ 5 w 11"/>
                <a:gd name="T7" fmla="*/ 2 h 27"/>
                <a:gd name="T8" fmla="*/ 10 w 11"/>
                <a:gd name="T9" fmla="*/ 2 h 27"/>
                <a:gd name="T10" fmla="*/ 10 w 11"/>
                <a:gd name="T11" fmla="*/ 3 h 27"/>
                <a:gd name="T12" fmla="*/ 9 w 11"/>
                <a:gd name="T13" fmla="*/ 3 h 27"/>
                <a:gd name="T14" fmla="*/ 6 w 11"/>
                <a:gd name="T15" fmla="*/ 4 h 27"/>
                <a:gd name="T16" fmla="*/ 4 w 11"/>
                <a:gd name="T17" fmla="*/ 13 h 27"/>
                <a:gd name="T18" fmla="*/ 9 w 11"/>
                <a:gd name="T19" fmla="*/ 25 h 27"/>
                <a:gd name="T20" fmla="*/ 8 w 11"/>
                <a:gd name="T21" fmla="*/ 26 h 27"/>
                <a:gd name="T22" fmla="*/ 8 w 11"/>
                <a:gd name="T23"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 h="27">
                  <a:moveTo>
                    <a:pt x="8" y="27"/>
                  </a:moveTo>
                  <a:cubicBezTo>
                    <a:pt x="7" y="26"/>
                    <a:pt x="7" y="26"/>
                    <a:pt x="7" y="26"/>
                  </a:cubicBezTo>
                  <a:cubicBezTo>
                    <a:pt x="7" y="26"/>
                    <a:pt x="4" y="22"/>
                    <a:pt x="2" y="13"/>
                  </a:cubicBezTo>
                  <a:cubicBezTo>
                    <a:pt x="0" y="8"/>
                    <a:pt x="2" y="4"/>
                    <a:pt x="5" y="2"/>
                  </a:cubicBezTo>
                  <a:cubicBezTo>
                    <a:pt x="6" y="1"/>
                    <a:pt x="8" y="0"/>
                    <a:pt x="10" y="2"/>
                  </a:cubicBezTo>
                  <a:cubicBezTo>
                    <a:pt x="10" y="2"/>
                    <a:pt x="11" y="2"/>
                    <a:pt x="10" y="3"/>
                  </a:cubicBezTo>
                  <a:cubicBezTo>
                    <a:pt x="10" y="3"/>
                    <a:pt x="9" y="4"/>
                    <a:pt x="9" y="3"/>
                  </a:cubicBezTo>
                  <a:cubicBezTo>
                    <a:pt x="8" y="3"/>
                    <a:pt x="7" y="3"/>
                    <a:pt x="6" y="4"/>
                  </a:cubicBezTo>
                  <a:cubicBezTo>
                    <a:pt x="4" y="5"/>
                    <a:pt x="3" y="8"/>
                    <a:pt x="4" y="13"/>
                  </a:cubicBezTo>
                  <a:cubicBezTo>
                    <a:pt x="6" y="21"/>
                    <a:pt x="9" y="25"/>
                    <a:pt x="9" y="25"/>
                  </a:cubicBezTo>
                  <a:cubicBezTo>
                    <a:pt x="9" y="25"/>
                    <a:pt x="9" y="26"/>
                    <a:pt x="8" y="26"/>
                  </a:cubicBezTo>
                  <a:lnTo>
                    <a:pt x="8" y="27"/>
                  </a:ln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6" name="ïṧľîḋé"/>
            <p:cNvSpPr/>
            <p:nvPr/>
          </p:nvSpPr>
          <p:spPr bwMode="auto">
            <a:xfrm>
              <a:off x="4316413" y="3208338"/>
              <a:ext cx="22225" cy="26988"/>
            </a:xfrm>
            <a:custGeom>
              <a:avLst/>
              <a:gdLst>
                <a:gd name="T0" fmla="*/ 4 w 10"/>
                <a:gd name="T1" fmla="*/ 12 h 12"/>
                <a:gd name="T2" fmla="*/ 1 w 10"/>
                <a:gd name="T3" fmla="*/ 11 h 12"/>
                <a:gd name="T4" fmla="*/ 1 w 10"/>
                <a:gd name="T5" fmla="*/ 10 h 12"/>
                <a:gd name="T6" fmla="*/ 2 w 10"/>
                <a:gd name="T7" fmla="*/ 9 h 12"/>
                <a:gd name="T8" fmla="*/ 5 w 10"/>
                <a:gd name="T9" fmla="*/ 9 h 12"/>
                <a:gd name="T10" fmla="*/ 6 w 10"/>
                <a:gd name="T11" fmla="*/ 1 h 12"/>
                <a:gd name="T12" fmla="*/ 7 w 10"/>
                <a:gd name="T13" fmla="*/ 0 h 12"/>
                <a:gd name="T14" fmla="*/ 8 w 10"/>
                <a:gd name="T15" fmla="*/ 1 h 12"/>
                <a:gd name="T16" fmla="*/ 6 w 10"/>
                <a:gd name="T17" fmla="*/ 11 h 12"/>
                <a:gd name="T18" fmla="*/ 4 w 10"/>
                <a:gd name="T1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2">
                  <a:moveTo>
                    <a:pt x="4" y="12"/>
                  </a:moveTo>
                  <a:cubicBezTo>
                    <a:pt x="3" y="12"/>
                    <a:pt x="2" y="11"/>
                    <a:pt x="1" y="11"/>
                  </a:cubicBezTo>
                  <a:cubicBezTo>
                    <a:pt x="1" y="11"/>
                    <a:pt x="0" y="10"/>
                    <a:pt x="1" y="10"/>
                  </a:cubicBezTo>
                  <a:cubicBezTo>
                    <a:pt x="1" y="9"/>
                    <a:pt x="1" y="9"/>
                    <a:pt x="2" y="9"/>
                  </a:cubicBezTo>
                  <a:cubicBezTo>
                    <a:pt x="3" y="10"/>
                    <a:pt x="4" y="10"/>
                    <a:pt x="5" y="9"/>
                  </a:cubicBezTo>
                  <a:cubicBezTo>
                    <a:pt x="7" y="8"/>
                    <a:pt x="7" y="3"/>
                    <a:pt x="6" y="1"/>
                  </a:cubicBezTo>
                  <a:cubicBezTo>
                    <a:pt x="6" y="0"/>
                    <a:pt x="7" y="0"/>
                    <a:pt x="7" y="0"/>
                  </a:cubicBezTo>
                  <a:cubicBezTo>
                    <a:pt x="8" y="0"/>
                    <a:pt x="8" y="0"/>
                    <a:pt x="8" y="1"/>
                  </a:cubicBezTo>
                  <a:cubicBezTo>
                    <a:pt x="9" y="1"/>
                    <a:pt x="10" y="8"/>
                    <a:pt x="6" y="11"/>
                  </a:cubicBezTo>
                  <a:cubicBezTo>
                    <a:pt x="6" y="11"/>
                    <a:pt x="5" y="12"/>
                    <a:pt x="4" y="12"/>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7" name="ïṣ1îdé"/>
            <p:cNvSpPr/>
            <p:nvPr/>
          </p:nvSpPr>
          <p:spPr bwMode="auto">
            <a:xfrm>
              <a:off x="4433888" y="4529138"/>
              <a:ext cx="204788" cy="466725"/>
            </a:xfrm>
            <a:custGeom>
              <a:avLst/>
              <a:gdLst>
                <a:gd name="T0" fmla="*/ 91 w 92"/>
                <a:gd name="T1" fmla="*/ 1 h 210"/>
                <a:gd name="T2" fmla="*/ 2 w 92"/>
                <a:gd name="T3" fmla="*/ 210 h 210"/>
                <a:gd name="T4" fmla="*/ 0 w 92"/>
                <a:gd name="T5" fmla="*/ 208 h 210"/>
                <a:gd name="T6" fmla="*/ 89 w 92"/>
                <a:gd name="T7" fmla="*/ 0 h 210"/>
                <a:gd name="T8" fmla="*/ 91 w 92"/>
                <a:gd name="T9" fmla="*/ 0 h 210"/>
                <a:gd name="T10" fmla="*/ 91 w 92"/>
                <a:gd name="T11" fmla="*/ 1 h 210"/>
              </a:gdLst>
              <a:ahLst/>
              <a:cxnLst>
                <a:cxn ang="0">
                  <a:pos x="T0" y="T1"/>
                </a:cxn>
                <a:cxn ang="0">
                  <a:pos x="T2" y="T3"/>
                </a:cxn>
                <a:cxn ang="0">
                  <a:pos x="T4" y="T5"/>
                </a:cxn>
                <a:cxn ang="0">
                  <a:pos x="T6" y="T7"/>
                </a:cxn>
                <a:cxn ang="0">
                  <a:pos x="T8" y="T9"/>
                </a:cxn>
                <a:cxn ang="0">
                  <a:pos x="T10" y="T11"/>
                </a:cxn>
              </a:cxnLst>
              <a:rect l="0" t="0" r="r" b="b"/>
              <a:pathLst>
                <a:path w="92" h="210">
                  <a:moveTo>
                    <a:pt x="91" y="1"/>
                  </a:moveTo>
                  <a:cubicBezTo>
                    <a:pt x="2" y="210"/>
                    <a:pt x="2" y="210"/>
                    <a:pt x="2" y="210"/>
                  </a:cubicBezTo>
                  <a:cubicBezTo>
                    <a:pt x="2" y="209"/>
                    <a:pt x="1" y="209"/>
                    <a:pt x="0" y="208"/>
                  </a:cubicBezTo>
                  <a:cubicBezTo>
                    <a:pt x="89" y="0"/>
                    <a:pt x="89" y="0"/>
                    <a:pt x="89" y="0"/>
                  </a:cubicBezTo>
                  <a:cubicBezTo>
                    <a:pt x="90" y="0"/>
                    <a:pt x="90" y="0"/>
                    <a:pt x="91" y="0"/>
                  </a:cubicBezTo>
                  <a:cubicBezTo>
                    <a:pt x="91" y="0"/>
                    <a:pt x="92" y="1"/>
                    <a:pt x="91" y="1"/>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8" name="ïślíḍe"/>
            <p:cNvSpPr/>
            <p:nvPr/>
          </p:nvSpPr>
          <p:spPr bwMode="auto">
            <a:xfrm>
              <a:off x="4468813" y="3213100"/>
              <a:ext cx="44450" cy="25400"/>
            </a:xfrm>
            <a:custGeom>
              <a:avLst/>
              <a:gdLst>
                <a:gd name="T0" fmla="*/ 3 w 28"/>
                <a:gd name="T1" fmla="*/ 0 h 16"/>
                <a:gd name="T2" fmla="*/ 28 w 28"/>
                <a:gd name="T3" fmla="*/ 11 h 16"/>
                <a:gd name="T4" fmla="*/ 26 w 28"/>
                <a:gd name="T5" fmla="*/ 16 h 16"/>
                <a:gd name="T6" fmla="*/ 0 w 28"/>
                <a:gd name="T7" fmla="*/ 3 h 16"/>
                <a:gd name="T8" fmla="*/ 3 w 28"/>
                <a:gd name="T9" fmla="*/ 0 h 16"/>
              </a:gdLst>
              <a:ahLst/>
              <a:cxnLst>
                <a:cxn ang="0">
                  <a:pos x="T0" y="T1"/>
                </a:cxn>
                <a:cxn ang="0">
                  <a:pos x="T2" y="T3"/>
                </a:cxn>
                <a:cxn ang="0">
                  <a:pos x="T4" y="T5"/>
                </a:cxn>
                <a:cxn ang="0">
                  <a:pos x="T6" y="T7"/>
                </a:cxn>
                <a:cxn ang="0">
                  <a:pos x="T8" y="T9"/>
                </a:cxn>
              </a:cxnLst>
              <a:rect l="0" t="0" r="r" b="b"/>
              <a:pathLst>
                <a:path w="28" h="16">
                  <a:moveTo>
                    <a:pt x="3" y="0"/>
                  </a:moveTo>
                  <a:lnTo>
                    <a:pt x="28" y="11"/>
                  </a:lnTo>
                  <a:lnTo>
                    <a:pt x="26" y="16"/>
                  </a:lnTo>
                  <a:lnTo>
                    <a:pt x="0" y="3"/>
                  </a:lnTo>
                  <a:lnTo>
                    <a:pt x="3" y="0"/>
                  </a:ln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59" name="ïṡ1îḓé"/>
            <p:cNvSpPr/>
            <p:nvPr/>
          </p:nvSpPr>
          <p:spPr bwMode="auto">
            <a:xfrm>
              <a:off x="4487863" y="3227388"/>
              <a:ext cx="23813" cy="25400"/>
            </a:xfrm>
            <a:custGeom>
              <a:avLst/>
              <a:gdLst>
                <a:gd name="T0" fmla="*/ 8 w 11"/>
                <a:gd name="T1" fmla="*/ 8 h 12"/>
                <a:gd name="T2" fmla="*/ 1 w 11"/>
                <a:gd name="T3" fmla="*/ 10 h 12"/>
                <a:gd name="T4" fmla="*/ 3 w 11"/>
                <a:gd name="T5" fmla="*/ 2 h 12"/>
                <a:gd name="T6" fmla="*/ 10 w 11"/>
                <a:gd name="T7" fmla="*/ 2 h 12"/>
                <a:gd name="T8" fmla="*/ 8 w 11"/>
                <a:gd name="T9" fmla="*/ 8 h 12"/>
              </a:gdLst>
              <a:ahLst/>
              <a:cxnLst>
                <a:cxn ang="0">
                  <a:pos x="T0" y="T1"/>
                </a:cxn>
                <a:cxn ang="0">
                  <a:pos x="T2" y="T3"/>
                </a:cxn>
                <a:cxn ang="0">
                  <a:pos x="T4" y="T5"/>
                </a:cxn>
                <a:cxn ang="0">
                  <a:pos x="T6" y="T7"/>
                </a:cxn>
                <a:cxn ang="0">
                  <a:pos x="T8" y="T9"/>
                </a:cxn>
              </a:cxnLst>
              <a:rect l="0" t="0" r="r" b="b"/>
              <a:pathLst>
                <a:path w="11" h="12">
                  <a:moveTo>
                    <a:pt x="8" y="8"/>
                  </a:moveTo>
                  <a:cubicBezTo>
                    <a:pt x="5" y="10"/>
                    <a:pt x="2" y="12"/>
                    <a:pt x="1" y="10"/>
                  </a:cubicBezTo>
                  <a:cubicBezTo>
                    <a:pt x="0" y="9"/>
                    <a:pt x="1" y="5"/>
                    <a:pt x="3" y="2"/>
                  </a:cubicBezTo>
                  <a:cubicBezTo>
                    <a:pt x="5" y="0"/>
                    <a:pt x="9" y="0"/>
                    <a:pt x="10" y="2"/>
                  </a:cubicBezTo>
                  <a:cubicBezTo>
                    <a:pt x="11" y="3"/>
                    <a:pt x="10" y="6"/>
                    <a:pt x="8" y="8"/>
                  </a:cubicBezTo>
                  <a:close/>
                </a:path>
              </a:pathLst>
            </a:custGeom>
            <a:solidFill>
              <a:srgbClr val="26262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0" name="ïŝļiḍe"/>
            <p:cNvSpPr/>
            <p:nvPr/>
          </p:nvSpPr>
          <p:spPr bwMode="auto">
            <a:xfrm>
              <a:off x="4460875" y="3317875"/>
              <a:ext cx="38100" cy="49213"/>
            </a:xfrm>
            <a:custGeom>
              <a:avLst/>
              <a:gdLst>
                <a:gd name="T0" fmla="*/ 17 w 17"/>
                <a:gd name="T1" fmla="*/ 12 h 22"/>
                <a:gd name="T2" fmla="*/ 15 w 17"/>
                <a:gd name="T3" fmla="*/ 18 h 22"/>
                <a:gd name="T4" fmla="*/ 13 w 17"/>
                <a:gd name="T5" fmla="*/ 22 h 22"/>
                <a:gd name="T6" fmla="*/ 2 w 17"/>
                <a:gd name="T7" fmla="*/ 0 h 22"/>
                <a:gd name="T8" fmla="*/ 17 w 17"/>
                <a:gd name="T9" fmla="*/ 12 h 22"/>
              </a:gdLst>
              <a:ahLst/>
              <a:cxnLst>
                <a:cxn ang="0">
                  <a:pos x="T0" y="T1"/>
                </a:cxn>
                <a:cxn ang="0">
                  <a:pos x="T2" y="T3"/>
                </a:cxn>
                <a:cxn ang="0">
                  <a:pos x="T4" y="T5"/>
                </a:cxn>
                <a:cxn ang="0">
                  <a:pos x="T6" y="T7"/>
                </a:cxn>
                <a:cxn ang="0">
                  <a:pos x="T8" y="T9"/>
                </a:cxn>
              </a:cxnLst>
              <a:rect l="0" t="0" r="r" b="b"/>
              <a:pathLst>
                <a:path w="17" h="22">
                  <a:moveTo>
                    <a:pt x="17" y="12"/>
                  </a:moveTo>
                  <a:cubicBezTo>
                    <a:pt x="16" y="14"/>
                    <a:pt x="16" y="16"/>
                    <a:pt x="15" y="18"/>
                  </a:cubicBezTo>
                  <a:cubicBezTo>
                    <a:pt x="14" y="19"/>
                    <a:pt x="13" y="21"/>
                    <a:pt x="13" y="22"/>
                  </a:cubicBezTo>
                  <a:cubicBezTo>
                    <a:pt x="0" y="17"/>
                    <a:pt x="0" y="1"/>
                    <a:pt x="2" y="0"/>
                  </a:cubicBezTo>
                  <a:cubicBezTo>
                    <a:pt x="3" y="0"/>
                    <a:pt x="10" y="13"/>
                    <a:pt x="17" y="12"/>
                  </a:cubicBezTo>
                  <a:close/>
                </a:path>
              </a:pathLst>
            </a:custGeom>
            <a:solidFill>
              <a:srgbClr val="F2F0F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1" name="íŝḻîḑê"/>
            <p:cNvSpPr/>
            <p:nvPr/>
          </p:nvSpPr>
          <p:spPr bwMode="auto">
            <a:xfrm>
              <a:off x="4168775" y="3395663"/>
              <a:ext cx="187325" cy="101600"/>
            </a:xfrm>
            <a:custGeom>
              <a:avLst/>
              <a:gdLst>
                <a:gd name="T0" fmla="*/ 84 w 84"/>
                <a:gd name="T1" fmla="*/ 44 h 46"/>
                <a:gd name="T2" fmla="*/ 82 w 84"/>
                <a:gd name="T3" fmla="*/ 46 h 46"/>
                <a:gd name="T4" fmla="*/ 0 w 84"/>
                <a:gd name="T5" fmla="*/ 2 h 46"/>
                <a:gd name="T6" fmla="*/ 2 w 84"/>
                <a:gd name="T7" fmla="*/ 0 h 46"/>
                <a:gd name="T8" fmla="*/ 84 w 84"/>
                <a:gd name="T9" fmla="*/ 44 h 46"/>
              </a:gdLst>
              <a:ahLst/>
              <a:cxnLst>
                <a:cxn ang="0">
                  <a:pos x="T0" y="T1"/>
                </a:cxn>
                <a:cxn ang="0">
                  <a:pos x="T2" y="T3"/>
                </a:cxn>
                <a:cxn ang="0">
                  <a:pos x="T4" y="T5"/>
                </a:cxn>
                <a:cxn ang="0">
                  <a:pos x="T6" y="T7"/>
                </a:cxn>
                <a:cxn ang="0">
                  <a:pos x="T8" y="T9"/>
                </a:cxn>
              </a:cxnLst>
              <a:rect l="0" t="0" r="r" b="b"/>
              <a:pathLst>
                <a:path w="84" h="46">
                  <a:moveTo>
                    <a:pt x="84" y="44"/>
                  </a:moveTo>
                  <a:cubicBezTo>
                    <a:pt x="83" y="45"/>
                    <a:pt x="83" y="46"/>
                    <a:pt x="82" y="46"/>
                  </a:cubicBezTo>
                  <a:cubicBezTo>
                    <a:pt x="59" y="12"/>
                    <a:pt x="24" y="3"/>
                    <a:pt x="0" y="2"/>
                  </a:cubicBezTo>
                  <a:cubicBezTo>
                    <a:pt x="2" y="0"/>
                    <a:pt x="2" y="0"/>
                    <a:pt x="2" y="0"/>
                  </a:cubicBezTo>
                  <a:cubicBezTo>
                    <a:pt x="26" y="2"/>
                    <a:pt x="60" y="10"/>
                    <a:pt x="84" y="44"/>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2" name="îṡḻïḋè"/>
            <p:cNvSpPr/>
            <p:nvPr/>
          </p:nvSpPr>
          <p:spPr bwMode="auto">
            <a:xfrm>
              <a:off x="4383088" y="3024188"/>
              <a:ext cx="257175" cy="80963"/>
            </a:xfrm>
            <a:custGeom>
              <a:avLst/>
              <a:gdLst>
                <a:gd name="T0" fmla="*/ 103 w 116"/>
                <a:gd name="T1" fmla="*/ 36 h 36"/>
                <a:gd name="T2" fmla="*/ 92 w 116"/>
                <a:gd name="T3" fmla="*/ 33 h 36"/>
                <a:gd name="T4" fmla="*/ 79 w 116"/>
                <a:gd name="T5" fmla="*/ 28 h 36"/>
                <a:gd name="T6" fmla="*/ 1 w 116"/>
                <a:gd name="T7" fmla="*/ 20 h 36"/>
                <a:gd name="T8" fmla="*/ 0 w 116"/>
                <a:gd name="T9" fmla="*/ 19 h 36"/>
                <a:gd name="T10" fmla="*/ 1 w 116"/>
                <a:gd name="T11" fmla="*/ 18 h 36"/>
                <a:gd name="T12" fmla="*/ 80 w 116"/>
                <a:gd name="T13" fmla="*/ 26 h 36"/>
                <a:gd name="T14" fmla="*/ 92 w 116"/>
                <a:gd name="T15" fmla="*/ 31 h 36"/>
                <a:gd name="T16" fmla="*/ 110 w 116"/>
                <a:gd name="T17" fmla="*/ 32 h 36"/>
                <a:gd name="T18" fmla="*/ 113 w 116"/>
                <a:gd name="T19" fmla="*/ 19 h 36"/>
                <a:gd name="T20" fmla="*/ 100 w 116"/>
                <a:gd name="T21" fmla="*/ 2 h 36"/>
                <a:gd name="T22" fmla="*/ 99 w 116"/>
                <a:gd name="T23" fmla="*/ 1 h 36"/>
                <a:gd name="T24" fmla="*/ 100 w 116"/>
                <a:gd name="T25" fmla="*/ 0 h 36"/>
                <a:gd name="T26" fmla="*/ 115 w 116"/>
                <a:gd name="T27" fmla="*/ 18 h 36"/>
                <a:gd name="T28" fmla="*/ 111 w 116"/>
                <a:gd name="T29" fmla="*/ 33 h 36"/>
                <a:gd name="T30" fmla="*/ 103 w 116"/>
                <a:gd name="T3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6" h="36">
                  <a:moveTo>
                    <a:pt x="103" y="36"/>
                  </a:moveTo>
                  <a:cubicBezTo>
                    <a:pt x="100" y="36"/>
                    <a:pt x="96" y="35"/>
                    <a:pt x="92" y="33"/>
                  </a:cubicBezTo>
                  <a:cubicBezTo>
                    <a:pt x="88" y="32"/>
                    <a:pt x="83" y="30"/>
                    <a:pt x="79" y="28"/>
                  </a:cubicBezTo>
                  <a:cubicBezTo>
                    <a:pt x="59" y="18"/>
                    <a:pt x="33" y="6"/>
                    <a:pt x="1" y="20"/>
                  </a:cubicBezTo>
                  <a:cubicBezTo>
                    <a:pt x="1" y="20"/>
                    <a:pt x="0" y="20"/>
                    <a:pt x="0" y="19"/>
                  </a:cubicBezTo>
                  <a:cubicBezTo>
                    <a:pt x="0" y="19"/>
                    <a:pt x="0" y="18"/>
                    <a:pt x="1" y="18"/>
                  </a:cubicBezTo>
                  <a:cubicBezTo>
                    <a:pt x="34" y="4"/>
                    <a:pt x="59" y="16"/>
                    <a:pt x="80" y="26"/>
                  </a:cubicBezTo>
                  <a:cubicBezTo>
                    <a:pt x="84" y="28"/>
                    <a:pt x="88" y="30"/>
                    <a:pt x="92" y="31"/>
                  </a:cubicBezTo>
                  <a:cubicBezTo>
                    <a:pt x="100" y="35"/>
                    <a:pt x="106" y="35"/>
                    <a:pt x="110" y="32"/>
                  </a:cubicBezTo>
                  <a:cubicBezTo>
                    <a:pt x="113" y="29"/>
                    <a:pt x="114" y="24"/>
                    <a:pt x="113" y="19"/>
                  </a:cubicBezTo>
                  <a:cubicBezTo>
                    <a:pt x="112" y="12"/>
                    <a:pt x="107" y="4"/>
                    <a:pt x="100" y="2"/>
                  </a:cubicBezTo>
                  <a:cubicBezTo>
                    <a:pt x="99" y="2"/>
                    <a:pt x="99" y="1"/>
                    <a:pt x="99" y="1"/>
                  </a:cubicBezTo>
                  <a:cubicBezTo>
                    <a:pt x="99" y="0"/>
                    <a:pt x="100" y="0"/>
                    <a:pt x="100" y="0"/>
                  </a:cubicBezTo>
                  <a:cubicBezTo>
                    <a:pt x="108" y="3"/>
                    <a:pt x="113" y="11"/>
                    <a:pt x="115" y="18"/>
                  </a:cubicBezTo>
                  <a:cubicBezTo>
                    <a:pt x="116" y="25"/>
                    <a:pt x="115" y="30"/>
                    <a:pt x="111" y="33"/>
                  </a:cubicBezTo>
                  <a:cubicBezTo>
                    <a:pt x="110" y="35"/>
                    <a:pt x="107" y="36"/>
                    <a:pt x="103" y="36"/>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3" name="îśľíḓe"/>
            <p:cNvSpPr/>
            <p:nvPr/>
          </p:nvSpPr>
          <p:spPr bwMode="auto">
            <a:xfrm>
              <a:off x="4346575" y="2990850"/>
              <a:ext cx="147638" cy="49213"/>
            </a:xfrm>
            <a:custGeom>
              <a:avLst/>
              <a:gdLst>
                <a:gd name="T0" fmla="*/ 1 w 66"/>
                <a:gd name="T1" fmla="*/ 22 h 22"/>
                <a:gd name="T2" fmla="*/ 1 w 66"/>
                <a:gd name="T3" fmla="*/ 22 h 22"/>
                <a:gd name="T4" fmla="*/ 1 w 66"/>
                <a:gd name="T5" fmla="*/ 21 h 22"/>
                <a:gd name="T6" fmla="*/ 65 w 66"/>
                <a:gd name="T7" fmla="*/ 13 h 22"/>
                <a:gd name="T8" fmla="*/ 66 w 66"/>
                <a:gd name="T9" fmla="*/ 14 h 22"/>
                <a:gd name="T10" fmla="*/ 64 w 66"/>
                <a:gd name="T11" fmla="*/ 15 h 22"/>
                <a:gd name="T12" fmla="*/ 2 w 66"/>
                <a:gd name="T13" fmla="*/ 22 h 22"/>
                <a:gd name="T14" fmla="*/ 1 w 6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22">
                  <a:moveTo>
                    <a:pt x="1" y="22"/>
                  </a:moveTo>
                  <a:cubicBezTo>
                    <a:pt x="1" y="22"/>
                    <a:pt x="1" y="22"/>
                    <a:pt x="1" y="22"/>
                  </a:cubicBezTo>
                  <a:cubicBezTo>
                    <a:pt x="0" y="22"/>
                    <a:pt x="0" y="21"/>
                    <a:pt x="1" y="21"/>
                  </a:cubicBezTo>
                  <a:cubicBezTo>
                    <a:pt x="1" y="20"/>
                    <a:pt x="26" y="0"/>
                    <a:pt x="65" y="13"/>
                  </a:cubicBezTo>
                  <a:cubicBezTo>
                    <a:pt x="66" y="13"/>
                    <a:pt x="66" y="14"/>
                    <a:pt x="66" y="14"/>
                  </a:cubicBezTo>
                  <a:cubicBezTo>
                    <a:pt x="66" y="15"/>
                    <a:pt x="65" y="15"/>
                    <a:pt x="64" y="15"/>
                  </a:cubicBezTo>
                  <a:cubicBezTo>
                    <a:pt x="27" y="2"/>
                    <a:pt x="2" y="22"/>
                    <a:pt x="2" y="22"/>
                  </a:cubicBezTo>
                  <a:lnTo>
                    <a:pt x="1" y="22"/>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4" name="íSḷiḓe"/>
            <p:cNvSpPr/>
            <p:nvPr/>
          </p:nvSpPr>
          <p:spPr bwMode="auto">
            <a:xfrm>
              <a:off x="3662363" y="2098675"/>
              <a:ext cx="403225" cy="339725"/>
            </a:xfrm>
            <a:custGeom>
              <a:avLst/>
              <a:gdLst>
                <a:gd name="T0" fmla="*/ 170 w 181"/>
                <a:gd name="T1" fmla="*/ 0 h 153"/>
                <a:gd name="T2" fmla="*/ 170 w 181"/>
                <a:gd name="T3" fmla="*/ 4 h 153"/>
                <a:gd name="T4" fmla="*/ 163 w 181"/>
                <a:gd name="T5" fmla="*/ 116 h 153"/>
                <a:gd name="T6" fmla="*/ 119 w 181"/>
                <a:gd name="T7" fmla="*/ 148 h 153"/>
                <a:gd name="T8" fmla="*/ 116 w 181"/>
                <a:gd name="T9" fmla="*/ 149 h 153"/>
                <a:gd name="T10" fmla="*/ 61 w 181"/>
                <a:gd name="T11" fmla="*/ 139 h 153"/>
                <a:gd name="T12" fmla="*/ 1 w 181"/>
                <a:gd name="T13" fmla="*/ 47 h 153"/>
                <a:gd name="T14" fmla="*/ 0 w 181"/>
                <a:gd name="T15" fmla="*/ 43 h 153"/>
                <a:gd name="T16" fmla="*/ 29 w 181"/>
                <a:gd name="T17" fmla="*/ 35 h 153"/>
                <a:gd name="T18" fmla="*/ 31 w 181"/>
                <a:gd name="T19" fmla="*/ 39 h 153"/>
                <a:gd name="T20" fmla="*/ 78 w 181"/>
                <a:gd name="T21" fmla="*/ 113 h 153"/>
                <a:gd name="T22" fmla="*/ 110 w 181"/>
                <a:gd name="T23" fmla="*/ 119 h 153"/>
                <a:gd name="T24" fmla="*/ 136 w 181"/>
                <a:gd name="T25" fmla="*/ 100 h 153"/>
                <a:gd name="T26" fmla="*/ 141 w 181"/>
                <a:gd name="T27" fmla="*/ 11 h 153"/>
                <a:gd name="T28" fmla="*/ 140 w 181"/>
                <a:gd name="T29" fmla="*/ 7 h 153"/>
                <a:gd name="T30" fmla="*/ 170 w 181"/>
                <a:gd name="T31" fmla="*/ 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1" h="153">
                  <a:moveTo>
                    <a:pt x="170" y="0"/>
                  </a:moveTo>
                  <a:cubicBezTo>
                    <a:pt x="170" y="1"/>
                    <a:pt x="170" y="2"/>
                    <a:pt x="170" y="4"/>
                  </a:cubicBezTo>
                  <a:cubicBezTo>
                    <a:pt x="177" y="35"/>
                    <a:pt x="181" y="83"/>
                    <a:pt x="163" y="116"/>
                  </a:cubicBezTo>
                  <a:cubicBezTo>
                    <a:pt x="153" y="133"/>
                    <a:pt x="138" y="144"/>
                    <a:pt x="119" y="148"/>
                  </a:cubicBezTo>
                  <a:cubicBezTo>
                    <a:pt x="118" y="149"/>
                    <a:pt x="117" y="149"/>
                    <a:pt x="116" y="149"/>
                  </a:cubicBezTo>
                  <a:cubicBezTo>
                    <a:pt x="97" y="153"/>
                    <a:pt x="78" y="150"/>
                    <a:pt x="61" y="139"/>
                  </a:cubicBezTo>
                  <a:cubicBezTo>
                    <a:pt x="30" y="118"/>
                    <a:pt x="11" y="76"/>
                    <a:pt x="1" y="47"/>
                  </a:cubicBezTo>
                  <a:cubicBezTo>
                    <a:pt x="0" y="45"/>
                    <a:pt x="0" y="44"/>
                    <a:pt x="0" y="43"/>
                  </a:cubicBezTo>
                  <a:cubicBezTo>
                    <a:pt x="29" y="35"/>
                    <a:pt x="29" y="35"/>
                    <a:pt x="29" y="35"/>
                  </a:cubicBezTo>
                  <a:cubicBezTo>
                    <a:pt x="30" y="37"/>
                    <a:pt x="30" y="38"/>
                    <a:pt x="31" y="39"/>
                  </a:cubicBezTo>
                  <a:cubicBezTo>
                    <a:pt x="40" y="66"/>
                    <a:pt x="56" y="99"/>
                    <a:pt x="78" y="113"/>
                  </a:cubicBezTo>
                  <a:cubicBezTo>
                    <a:pt x="88" y="120"/>
                    <a:pt x="98" y="122"/>
                    <a:pt x="110" y="119"/>
                  </a:cubicBezTo>
                  <a:cubicBezTo>
                    <a:pt x="122" y="117"/>
                    <a:pt x="130" y="110"/>
                    <a:pt x="136" y="100"/>
                  </a:cubicBezTo>
                  <a:cubicBezTo>
                    <a:pt x="149" y="78"/>
                    <a:pt x="146" y="40"/>
                    <a:pt x="141" y="11"/>
                  </a:cubicBezTo>
                  <a:cubicBezTo>
                    <a:pt x="140" y="10"/>
                    <a:pt x="140" y="9"/>
                    <a:pt x="140" y="7"/>
                  </a:cubicBezTo>
                  <a:lnTo>
                    <a:pt x="170" y="0"/>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5" name="ïs1ïḓè"/>
            <p:cNvSpPr/>
            <p:nvPr/>
          </p:nvSpPr>
          <p:spPr bwMode="auto">
            <a:xfrm>
              <a:off x="3679825" y="2098675"/>
              <a:ext cx="388938" cy="347663"/>
            </a:xfrm>
            <a:custGeom>
              <a:avLst/>
              <a:gdLst>
                <a:gd name="T0" fmla="*/ 97 w 175"/>
                <a:gd name="T1" fmla="*/ 140 h 157"/>
                <a:gd name="T2" fmla="*/ 0 w 175"/>
                <a:gd name="T3" fmla="*/ 34 h 157"/>
                <a:gd name="T4" fmla="*/ 2 w 175"/>
                <a:gd name="T5" fmla="*/ 33 h 157"/>
                <a:gd name="T6" fmla="*/ 2 w 175"/>
                <a:gd name="T7" fmla="*/ 34 h 157"/>
                <a:gd name="T8" fmla="*/ 115 w 175"/>
                <a:gd name="T9" fmla="*/ 135 h 157"/>
                <a:gd name="T10" fmla="*/ 146 w 175"/>
                <a:gd name="T11" fmla="*/ 0 h 157"/>
                <a:gd name="T12" fmla="*/ 148 w 175"/>
                <a:gd name="T13" fmla="*/ 0 h 157"/>
                <a:gd name="T14" fmla="*/ 115 w 175"/>
                <a:gd name="T15" fmla="*/ 137 h 157"/>
                <a:gd name="T16" fmla="*/ 97 w 175"/>
                <a:gd name="T17" fmla="*/ 14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5" h="157">
                  <a:moveTo>
                    <a:pt x="97" y="140"/>
                  </a:moveTo>
                  <a:cubicBezTo>
                    <a:pt x="36" y="140"/>
                    <a:pt x="2" y="39"/>
                    <a:pt x="0" y="34"/>
                  </a:cubicBezTo>
                  <a:cubicBezTo>
                    <a:pt x="2" y="33"/>
                    <a:pt x="2" y="33"/>
                    <a:pt x="2" y="33"/>
                  </a:cubicBezTo>
                  <a:cubicBezTo>
                    <a:pt x="2" y="34"/>
                    <a:pt x="2" y="34"/>
                    <a:pt x="2" y="34"/>
                  </a:cubicBezTo>
                  <a:cubicBezTo>
                    <a:pt x="4" y="39"/>
                    <a:pt x="44" y="157"/>
                    <a:pt x="115" y="135"/>
                  </a:cubicBezTo>
                  <a:cubicBezTo>
                    <a:pt x="115" y="135"/>
                    <a:pt x="172" y="116"/>
                    <a:pt x="146" y="0"/>
                  </a:cubicBezTo>
                  <a:cubicBezTo>
                    <a:pt x="148" y="0"/>
                    <a:pt x="148" y="0"/>
                    <a:pt x="148" y="0"/>
                  </a:cubicBezTo>
                  <a:cubicBezTo>
                    <a:pt x="175" y="118"/>
                    <a:pt x="116" y="137"/>
                    <a:pt x="115" y="137"/>
                  </a:cubicBezTo>
                  <a:cubicBezTo>
                    <a:pt x="109" y="139"/>
                    <a:pt x="103" y="140"/>
                    <a:pt x="97" y="140"/>
                  </a:cubicBezTo>
                  <a:close/>
                </a:path>
              </a:pathLst>
            </a:custGeom>
            <a:solidFill>
              <a:srgbClr val="7C8BD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6" name="iŝlïḋè"/>
            <p:cNvSpPr/>
            <p:nvPr/>
          </p:nvSpPr>
          <p:spPr bwMode="auto">
            <a:xfrm>
              <a:off x="3644900" y="2117725"/>
              <a:ext cx="82550" cy="76200"/>
            </a:xfrm>
            <a:custGeom>
              <a:avLst/>
              <a:gdLst>
                <a:gd name="T0" fmla="*/ 37 w 37"/>
                <a:gd name="T1" fmla="*/ 26 h 34"/>
                <a:gd name="T2" fmla="*/ 8 w 37"/>
                <a:gd name="T3" fmla="*/ 34 h 34"/>
                <a:gd name="T4" fmla="*/ 0 w 37"/>
                <a:gd name="T5" fmla="*/ 7 h 34"/>
                <a:gd name="T6" fmla="*/ 30 w 37"/>
                <a:gd name="T7" fmla="*/ 0 h 34"/>
                <a:gd name="T8" fmla="*/ 37 w 37"/>
                <a:gd name="T9" fmla="*/ 26 h 34"/>
              </a:gdLst>
              <a:ahLst/>
              <a:cxnLst>
                <a:cxn ang="0">
                  <a:pos x="T0" y="T1"/>
                </a:cxn>
                <a:cxn ang="0">
                  <a:pos x="T2" y="T3"/>
                </a:cxn>
                <a:cxn ang="0">
                  <a:pos x="T4" y="T5"/>
                </a:cxn>
                <a:cxn ang="0">
                  <a:pos x="T6" y="T7"/>
                </a:cxn>
                <a:cxn ang="0">
                  <a:pos x="T8" y="T9"/>
                </a:cxn>
              </a:cxnLst>
              <a:rect l="0" t="0" r="r" b="b"/>
              <a:pathLst>
                <a:path w="37" h="34">
                  <a:moveTo>
                    <a:pt x="37" y="26"/>
                  </a:moveTo>
                  <a:cubicBezTo>
                    <a:pt x="8" y="34"/>
                    <a:pt x="8" y="34"/>
                    <a:pt x="8" y="34"/>
                  </a:cubicBezTo>
                  <a:cubicBezTo>
                    <a:pt x="3" y="19"/>
                    <a:pt x="0" y="8"/>
                    <a:pt x="0" y="7"/>
                  </a:cubicBezTo>
                  <a:cubicBezTo>
                    <a:pt x="30" y="0"/>
                    <a:pt x="30" y="0"/>
                    <a:pt x="30" y="0"/>
                  </a:cubicBezTo>
                  <a:cubicBezTo>
                    <a:pt x="31" y="6"/>
                    <a:pt x="34" y="16"/>
                    <a:pt x="37" y="2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7" name="ï$ḷiďe"/>
            <p:cNvSpPr/>
            <p:nvPr/>
          </p:nvSpPr>
          <p:spPr bwMode="auto">
            <a:xfrm>
              <a:off x="3957638" y="2036763"/>
              <a:ext cx="82550" cy="76200"/>
            </a:xfrm>
            <a:custGeom>
              <a:avLst/>
              <a:gdLst>
                <a:gd name="T0" fmla="*/ 37 w 37"/>
                <a:gd name="T1" fmla="*/ 28 h 35"/>
                <a:gd name="T2" fmla="*/ 7 w 37"/>
                <a:gd name="T3" fmla="*/ 35 h 35"/>
                <a:gd name="T4" fmla="*/ 0 w 37"/>
                <a:gd name="T5" fmla="*/ 9 h 35"/>
                <a:gd name="T6" fmla="*/ 29 w 37"/>
                <a:gd name="T7" fmla="*/ 0 h 35"/>
                <a:gd name="T8" fmla="*/ 37 w 37"/>
                <a:gd name="T9" fmla="*/ 28 h 35"/>
              </a:gdLst>
              <a:ahLst/>
              <a:cxnLst>
                <a:cxn ang="0">
                  <a:pos x="T0" y="T1"/>
                </a:cxn>
                <a:cxn ang="0">
                  <a:pos x="T2" y="T3"/>
                </a:cxn>
                <a:cxn ang="0">
                  <a:pos x="T4" y="T5"/>
                </a:cxn>
                <a:cxn ang="0">
                  <a:pos x="T6" y="T7"/>
                </a:cxn>
                <a:cxn ang="0">
                  <a:pos x="T8" y="T9"/>
                </a:cxn>
              </a:cxnLst>
              <a:rect l="0" t="0" r="r" b="b"/>
              <a:pathLst>
                <a:path w="37" h="35">
                  <a:moveTo>
                    <a:pt x="37" y="28"/>
                  </a:moveTo>
                  <a:cubicBezTo>
                    <a:pt x="7" y="35"/>
                    <a:pt x="7" y="35"/>
                    <a:pt x="7" y="35"/>
                  </a:cubicBezTo>
                  <a:cubicBezTo>
                    <a:pt x="5" y="25"/>
                    <a:pt x="2" y="15"/>
                    <a:pt x="0" y="9"/>
                  </a:cubicBezTo>
                  <a:cubicBezTo>
                    <a:pt x="29" y="0"/>
                    <a:pt x="29" y="0"/>
                    <a:pt x="29" y="0"/>
                  </a:cubicBezTo>
                  <a:cubicBezTo>
                    <a:pt x="30" y="1"/>
                    <a:pt x="33" y="12"/>
                    <a:pt x="37" y="2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8" name="íṧ1îdè"/>
            <p:cNvSpPr/>
            <p:nvPr/>
          </p:nvSpPr>
          <p:spPr bwMode="auto">
            <a:xfrm>
              <a:off x="3662363" y="2176463"/>
              <a:ext cx="68263" cy="25400"/>
            </a:xfrm>
            <a:custGeom>
              <a:avLst/>
              <a:gdLst>
                <a:gd name="T0" fmla="*/ 31 w 31"/>
                <a:gd name="T1" fmla="*/ 4 h 12"/>
                <a:gd name="T2" fmla="*/ 1 w 31"/>
                <a:gd name="T3" fmla="*/ 12 h 12"/>
                <a:gd name="T4" fmla="*/ 0 w 31"/>
                <a:gd name="T5" fmla="*/ 8 h 12"/>
                <a:gd name="T6" fmla="*/ 29 w 31"/>
                <a:gd name="T7" fmla="*/ 0 h 12"/>
                <a:gd name="T8" fmla="*/ 31 w 31"/>
                <a:gd name="T9" fmla="*/ 4 h 12"/>
              </a:gdLst>
              <a:ahLst/>
              <a:cxnLst>
                <a:cxn ang="0">
                  <a:pos x="T0" y="T1"/>
                </a:cxn>
                <a:cxn ang="0">
                  <a:pos x="T2" y="T3"/>
                </a:cxn>
                <a:cxn ang="0">
                  <a:pos x="T4" y="T5"/>
                </a:cxn>
                <a:cxn ang="0">
                  <a:pos x="T6" y="T7"/>
                </a:cxn>
                <a:cxn ang="0">
                  <a:pos x="T8" y="T9"/>
                </a:cxn>
              </a:cxnLst>
              <a:rect l="0" t="0" r="r" b="b"/>
              <a:pathLst>
                <a:path w="31" h="12">
                  <a:moveTo>
                    <a:pt x="31" y="4"/>
                  </a:moveTo>
                  <a:cubicBezTo>
                    <a:pt x="1" y="12"/>
                    <a:pt x="1" y="12"/>
                    <a:pt x="1" y="12"/>
                  </a:cubicBezTo>
                  <a:cubicBezTo>
                    <a:pt x="0" y="10"/>
                    <a:pt x="0" y="9"/>
                    <a:pt x="0" y="8"/>
                  </a:cubicBezTo>
                  <a:cubicBezTo>
                    <a:pt x="29" y="0"/>
                    <a:pt x="29" y="0"/>
                    <a:pt x="29" y="0"/>
                  </a:cubicBezTo>
                  <a:cubicBezTo>
                    <a:pt x="30" y="2"/>
                    <a:pt x="30" y="3"/>
                    <a:pt x="31" y="4"/>
                  </a:cubicBez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69" name="íṣḻíḓè"/>
            <p:cNvSpPr/>
            <p:nvPr/>
          </p:nvSpPr>
          <p:spPr bwMode="auto">
            <a:xfrm>
              <a:off x="3973513" y="2098675"/>
              <a:ext cx="66675" cy="23813"/>
            </a:xfrm>
            <a:custGeom>
              <a:avLst/>
              <a:gdLst>
                <a:gd name="T0" fmla="*/ 30 w 30"/>
                <a:gd name="T1" fmla="*/ 0 h 11"/>
                <a:gd name="T2" fmla="*/ 30 w 30"/>
                <a:gd name="T3" fmla="*/ 4 h 11"/>
                <a:gd name="T4" fmla="*/ 1 w 30"/>
                <a:gd name="T5" fmla="*/ 11 h 11"/>
                <a:gd name="T6" fmla="*/ 0 w 30"/>
                <a:gd name="T7" fmla="*/ 7 h 11"/>
                <a:gd name="T8" fmla="*/ 30 w 30"/>
                <a:gd name="T9" fmla="*/ 0 h 11"/>
              </a:gdLst>
              <a:ahLst/>
              <a:cxnLst>
                <a:cxn ang="0">
                  <a:pos x="T0" y="T1"/>
                </a:cxn>
                <a:cxn ang="0">
                  <a:pos x="T2" y="T3"/>
                </a:cxn>
                <a:cxn ang="0">
                  <a:pos x="T4" y="T5"/>
                </a:cxn>
                <a:cxn ang="0">
                  <a:pos x="T6" y="T7"/>
                </a:cxn>
                <a:cxn ang="0">
                  <a:pos x="T8" y="T9"/>
                </a:cxn>
              </a:cxnLst>
              <a:rect l="0" t="0" r="r" b="b"/>
              <a:pathLst>
                <a:path w="30" h="11">
                  <a:moveTo>
                    <a:pt x="30" y="0"/>
                  </a:moveTo>
                  <a:cubicBezTo>
                    <a:pt x="30" y="1"/>
                    <a:pt x="30" y="2"/>
                    <a:pt x="30" y="4"/>
                  </a:cubicBezTo>
                  <a:cubicBezTo>
                    <a:pt x="1" y="11"/>
                    <a:pt x="1" y="11"/>
                    <a:pt x="1" y="11"/>
                  </a:cubicBezTo>
                  <a:cubicBezTo>
                    <a:pt x="0" y="10"/>
                    <a:pt x="0" y="9"/>
                    <a:pt x="0" y="7"/>
                  </a:cubicBezTo>
                  <a:lnTo>
                    <a:pt x="30" y="0"/>
                  </a:ln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0" name="íSḻîďè"/>
            <p:cNvSpPr/>
            <p:nvPr/>
          </p:nvSpPr>
          <p:spPr bwMode="auto">
            <a:xfrm>
              <a:off x="5800725" y="1839913"/>
              <a:ext cx="258763" cy="347663"/>
            </a:xfrm>
            <a:custGeom>
              <a:avLst/>
              <a:gdLst>
                <a:gd name="T0" fmla="*/ 60 w 116"/>
                <a:gd name="T1" fmla="*/ 0 h 156"/>
                <a:gd name="T2" fmla="*/ 5 w 116"/>
                <a:gd name="T3" fmla="*/ 46 h 156"/>
                <a:gd name="T4" fmla="*/ 10 w 116"/>
                <a:gd name="T5" fmla="*/ 94 h 156"/>
                <a:gd name="T6" fmla="*/ 5 w 116"/>
                <a:gd name="T7" fmla="*/ 140 h 156"/>
                <a:gd name="T8" fmla="*/ 62 w 116"/>
                <a:gd name="T9" fmla="*/ 156 h 156"/>
                <a:gd name="T10" fmla="*/ 77 w 116"/>
                <a:gd name="T11" fmla="*/ 113 h 156"/>
                <a:gd name="T12" fmla="*/ 107 w 116"/>
                <a:gd name="T13" fmla="*/ 74 h 156"/>
                <a:gd name="T14" fmla="*/ 72 w 116"/>
                <a:gd name="T15" fmla="*/ 2 h 156"/>
                <a:gd name="T16" fmla="*/ 60 w 116"/>
                <a:gd name="T1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56">
                  <a:moveTo>
                    <a:pt x="60" y="0"/>
                  </a:moveTo>
                  <a:cubicBezTo>
                    <a:pt x="36" y="0"/>
                    <a:pt x="13" y="18"/>
                    <a:pt x="5" y="46"/>
                  </a:cubicBezTo>
                  <a:cubicBezTo>
                    <a:pt x="0" y="63"/>
                    <a:pt x="3" y="80"/>
                    <a:pt x="10" y="94"/>
                  </a:cubicBezTo>
                  <a:cubicBezTo>
                    <a:pt x="19" y="128"/>
                    <a:pt x="5" y="140"/>
                    <a:pt x="5" y="140"/>
                  </a:cubicBezTo>
                  <a:cubicBezTo>
                    <a:pt x="62" y="156"/>
                    <a:pt x="62" y="156"/>
                    <a:pt x="62" y="156"/>
                  </a:cubicBezTo>
                  <a:cubicBezTo>
                    <a:pt x="62" y="156"/>
                    <a:pt x="58" y="134"/>
                    <a:pt x="77" y="113"/>
                  </a:cubicBezTo>
                  <a:cubicBezTo>
                    <a:pt x="91" y="105"/>
                    <a:pt x="102" y="91"/>
                    <a:pt x="107" y="74"/>
                  </a:cubicBezTo>
                  <a:cubicBezTo>
                    <a:pt x="116" y="42"/>
                    <a:pt x="100" y="10"/>
                    <a:pt x="72" y="2"/>
                  </a:cubicBezTo>
                  <a:cubicBezTo>
                    <a:pt x="68" y="1"/>
                    <a:pt x="64" y="0"/>
                    <a:pt x="60" y="0"/>
                  </a:cubicBezTo>
                </a:path>
              </a:pathLst>
            </a:custGeom>
            <a:solidFill>
              <a:schemeClr val="bg1">
                <a:lumMod val="85000"/>
              </a:schemeClr>
            </a:solidFill>
            <a:ln>
              <a:noFill/>
            </a:ln>
          </p:spPr>
          <p:txBody>
            <a:bodyPr anchor="ctr"/>
            <a:p>
              <a:pPr algn="ctr"/>
              <a:endParaRPr>
                <a:cs typeface="+mn-ea"/>
                <a:sym typeface="+mn-lt"/>
              </a:endParaRPr>
            </a:p>
          </p:txBody>
        </p:sp>
        <p:sp>
          <p:nvSpPr>
            <p:cNvPr id="271" name="ïṧļíďé"/>
            <p:cNvSpPr/>
            <p:nvPr/>
          </p:nvSpPr>
          <p:spPr bwMode="auto">
            <a:xfrm>
              <a:off x="5789613" y="2184400"/>
              <a:ext cx="138113" cy="77788"/>
            </a:xfrm>
            <a:custGeom>
              <a:avLst/>
              <a:gdLst>
                <a:gd name="T0" fmla="*/ 80 w 87"/>
                <a:gd name="T1" fmla="*/ 49 h 49"/>
                <a:gd name="T2" fmla="*/ 0 w 87"/>
                <a:gd name="T3" fmla="*/ 27 h 49"/>
                <a:gd name="T4" fmla="*/ 7 w 87"/>
                <a:gd name="T5" fmla="*/ 0 h 49"/>
                <a:gd name="T6" fmla="*/ 87 w 87"/>
                <a:gd name="T7" fmla="*/ 23 h 49"/>
                <a:gd name="T8" fmla="*/ 80 w 87"/>
                <a:gd name="T9" fmla="*/ 49 h 49"/>
              </a:gdLst>
              <a:ahLst/>
              <a:cxnLst>
                <a:cxn ang="0">
                  <a:pos x="T0" y="T1"/>
                </a:cxn>
                <a:cxn ang="0">
                  <a:pos x="T2" y="T3"/>
                </a:cxn>
                <a:cxn ang="0">
                  <a:pos x="T4" y="T5"/>
                </a:cxn>
                <a:cxn ang="0">
                  <a:pos x="T6" y="T7"/>
                </a:cxn>
                <a:cxn ang="0">
                  <a:pos x="T8" y="T9"/>
                </a:cxn>
              </a:cxnLst>
              <a:rect l="0" t="0" r="r" b="b"/>
              <a:pathLst>
                <a:path w="87" h="49">
                  <a:moveTo>
                    <a:pt x="80" y="49"/>
                  </a:moveTo>
                  <a:lnTo>
                    <a:pt x="0" y="27"/>
                  </a:lnTo>
                  <a:lnTo>
                    <a:pt x="7" y="0"/>
                  </a:lnTo>
                  <a:lnTo>
                    <a:pt x="87" y="23"/>
                  </a:lnTo>
                  <a:lnTo>
                    <a:pt x="80" y="49"/>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2" name="iṣḻiḍé"/>
            <p:cNvSpPr/>
            <p:nvPr/>
          </p:nvSpPr>
          <p:spPr bwMode="auto">
            <a:xfrm>
              <a:off x="5799138" y="2151063"/>
              <a:ext cx="139700" cy="76200"/>
            </a:xfrm>
            <a:custGeom>
              <a:avLst/>
              <a:gdLst>
                <a:gd name="T0" fmla="*/ 81 w 88"/>
                <a:gd name="T1" fmla="*/ 48 h 48"/>
                <a:gd name="T2" fmla="*/ 0 w 88"/>
                <a:gd name="T3" fmla="*/ 27 h 48"/>
                <a:gd name="T4" fmla="*/ 8 w 88"/>
                <a:gd name="T5" fmla="*/ 0 h 48"/>
                <a:gd name="T6" fmla="*/ 88 w 88"/>
                <a:gd name="T7" fmla="*/ 23 h 48"/>
                <a:gd name="T8" fmla="*/ 81 w 88"/>
                <a:gd name="T9" fmla="*/ 48 h 48"/>
              </a:gdLst>
              <a:ahLst/>
              <a:cxnLst>
                <a:cxn ang="0">
                  <a:pos x="T0" y="T1"/>
                </a:cxn>
                <a:cxn ang="0">
                  <a:pos x="T2" y="T3"/>
                </a:cxn>
                <a:cxn ang="0">
                  <a:pos x="T4" y="T5"/>
                </a:cxn>
                <a:cxn ang="0">
                  <a:pos x="T6" y="T7"/>
                </a:cxn>
                <a:cxn ang="0">
                  <a:pos x="T8" y="T9"/>
                </a:cxn>
              </a:cxnLst>
              <a:rect l="0" t="0" r="r" b="b"/>
              <a:pathLst>
                <a:path w="88" h="48">
                  <a:moveTo>
                    <a:pt x="81" y="48"/>
                  </a:moveTo>
                  <a:lnTo>
                    <a:pt x="0" y="27"/>
                  </a:lnTo>
                  <a:lnTo>
                    <a:pt x="8" y="0"/>
                  </a:lnTo>
                  <a:lnTo>
                    <a:pt x="88" y="23"/>
                  </a:lnTo>
                  <a:lnTo>
                    <a:pt x="81" y="48"/>
                  </a:ln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73" name="í$lîďê"/>
            <p:cNvSpPr/>
            <p:nvPr/>
          </p:nvSpPr>
          <p:spPr bwMode="auto">
            <a:xfrm>
              <a:off x="5834063" y="1881188"/>
              <a:ext cx="53975" cy="79375"/>
            </a:xfrm>
            <a:custGeom>
              <a:avLst/>
              <a:gdLst>
                <a:gd name="T0" fmla="*/ 1 w 24"/>
                <a:gd name="T1" fmla="*/ 25 h 36"/>
                <a:gd name="T2" fmla="*/ 14 w 24"/>
                <a:gd name="T3" fmla="*/ 3 h 36"/>
                <a:gd name="T4" fmla="*/ 20 w 24"/>
                <a:gd name="T5" fmla="*/ 1 h 36"/>
                <a:gd name="T6" fmla="*/ 20 w 24"/>
                <a:gd name="T7" fmla="*/ 14 h 36"/>
                <a:gd name="T8" fmla="*/ 11 w 24"/>
                <a:gd name="T9" fmla="*/ 30 h 36"/>
                <a:gd name="T10" fmla="*/ 4 w 24"/>
                <a:gd name="T11" fmla="*/ 35 h 36"/>
                <a:gd name="T12" fmla="*/ 3 w 24"/>
                <a:gd name="T13" fmla="*/ 34 h 36"/>
                <a:gd name="T14" fmla="*/ 1 w 24"/>
                <a:gd name="T15" fmla="*/ 25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36">
                  <a:moveTo>
                    <a:pt x="1" y="25"/>
                  </a:moveTo>
                  <a:cubicBezTo>
                    <a:pt x="4" y="18"/>
                    <a:pt x="8" y="9"/>
                    <a:pt x="14" y="3"/>
                  </a:cubicBezTo>
                  <a:cubicBezTo>
                    <a:pt x="15" y="1"/>
                    <a:pt x="18" y="0"/>
                    <a:pt x="20" y="1"/>
                  </a:cubicBezTo>
                  <a:cubicBezTo>
                    <a:pt x="24" y="3"/>
                    <a:pt x="23" y="10"/>
                    <a:pt x="20" y="14"/>
                  </a:cubicBezTo>
                  <a:cubicBezTo>
                    <a:pt x="17" y="18"/>
                    <a:pt x="14" y="23"/>
                    <a:pt x="11" y="30"/>
                  </a:cubicBezTo>
                  <a:cubicBezTo>
                    <a:pt x="10" y="34"/>
                    <a:pt x="6" y="36"/>
                    <a:pt x="4" y="35"/>
                  </a:cubicBezTo>
                  <a:cubicBezTo>
                    <a:pt x="3" y="34"/>
                    <a:pt x="3" y="34"/>
                    <a:pt x="3" y="34"/>
                  </a:cubicBezTo>
                  <a:cubicBezTo>
                    <a:pt x="1" y="33"/>
                    <a:pt x="0" y="29"/>
                    <a:pt x="1" y="25"/>
                  </a:cubicBezTo>
                  <a:close/>
                </a:path>
              </a:pathLst>
            </a:custGeom>
            <a:solidFill>
              <a:schemeClr val="bg1">
                <a:lumMod val="85000"/>
              </a:schemeClr>
            </a:solidFill>
            <a:ln>
              <a:noFill/>
            </a:ln>
          </p:spPr>
          <p:txBody>
            <a:bodyPr anchor="ctr"/>
            <a:p>
              <a:pPr algn="ctr"/>
              <a:endParaRPr>
                <a:cs typeface="+mn-ea"/>
                <a:sym typeface="+mn-lt"/>
              </a:endParaRPr>
            </a:p>
          </p:txBody>
        </p:sp>
        <p:sp>
          <p:nvSpPr>
            <p:cNvPr id="274" name="iS1îḑe"/>
            <p:cNvSpPr/>
            <p:nvPr/>
          </p:nvSpPr>
          <p:spPr bwMode="auto">
            <a:xfrm>
              <a:off x="5830888" y="1700213"/>
              <a:ext cx="41275" cy="95250"/>
            </a:xfrm>
            <a:custGeom>
              <a:avLst/>
              <a:gdLst>
                <a:gd name="T0" fmla="*/ 17 w 19"/>
                <a:gd name="T1" fmla="*/ 43 h 43"/>
                <a:gd name="T2" fmla="*/ 15 w 19"/>
                <a:gd name="T3" fmla="*/ 42 h 43"/>
                <a:gd name="T4" fmla="*/ 0 w 19"/>
                <a:gd name="T5" fmla="*/ 3 h 43"/>
                <a:gd name="T6" fmla="*/ 1 w 19"/>
                <a:gd name="T7" fmla="*/ 1 h 43"/>
                <a:gd name="T8" fmla="*/ 4 w 19"/>
                <a:gd name="T9" fmla="*/ 2 h 43"/>
                <a:gd name="T10" fmla="*/ 19 w 19"/>
                <a:gd name="T11" fmla="*/ 40 h 43"/>
                <a:gd name="T12" fmla="*/ 18 w 19"/>
                <a:gd name="T13" fmla="*/ 43 h 43"/>
                <a:gd name="T14" fmla="*/ 17 w 19"/>
                <a:gd name="T15" fmla="*/ 43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43">
                  <a:moveTo>
                    <a:pt x="17" y="43"/>
                  </a:moveTo>
                  <a:cubicBezTo>
                    <a:pt x="16" y="43"/>
                    <a:pt x="16" y="43"/>
                    <a:pt x="15" y="42"/>
                  </a:cubicBezTo>
                  <a:cubicBezTo>
                    <a:pt x="0" y="3"/>
                    <a:pt x="0" y="3"/>
                    <a:pt x="0" y="3"/>
                  </a:cubicBezTo>
                  <a:cubicBezTo>
                    <a:pt x="0" y="2"/>
                    <a:pt x="0" y="1"/>
                    <a:pt x="1" y="1"/>
                  </a:cubicBezTo>
                  <a:cubicBezTo>
                    <a:pt x="2" y="0"/>
                    <a:pt x="3" y="1"/>
                    <a:pt x="4" y="2"/>
                  </a:cubicBezTo>
                  <a:cubicBezTo>
                    <a:pt x="19" y="40"/>
                    <a:pt x="19" y="40"/>
                    <a:pt x="19" y="40"/>
                  </a:cubicBezTo>
                  <a:cubicBezTo>
                    <a:pt x="19" y="42"/>
                    <a:pt x="19" y="43"/>
                    <a:pt x="18" y="43"/>
                  </a:cubicBezTo>
                  <a:lnTo>
                    <a:pt x="17" y="43"/>
                  </a:lnTo>
                  <a:close/>
                </a:path>
              </a:pathLst>
            </a:custGeom>
            <a:solidFill>
              <a:schemeClr val="bg1">
                <a:lumMod val="85000"/>
              </a:schemeClr>
            </a:solidFill>
            <a:ln>
              <a:noFill/>
            </a:ln>
          </p:spPr>
          <p:txBody>
            <a:bodyPr anchor="ctr"/>
            <a:p>
              <a:pPr algn="ctr"/>
              <a:endParaRPr>
                <a:cs typeface="+mn-ea"/>
                <a:sym typeface="+mn-lt"/>
              </a:endParaRPr>
            </a:p>
          </p:txBody>
        </p:sp>
        <p:sp>
          <p:nvSpPr>
            <p:cNvPr id="275" name="îŝḻïḍe"/>
            <p:cNvSpPr/>
            <p:nvPr/>
          </p:nvSpPr>
          <p:spPr bwMode="auto">
            <a:xfrm>
              <a:off x="5730875" y="1758950"/>
              <a:ext cx="79375" cy="69850"/>
            </a:xfrm>
            <a:custGeom>
              <a:avLst/>
              <a:gdLst>
                <a:gd name="T0" fmla="*/ 34 w 36"/>
                <a:gd name="T1" fmla="*/ 32 h 32"/>
                <a:gd name="T2" fmla="*/ 32 w 36"/>
                <a:gd name="T3" fmla="*/ 31 h 32"/>
                <a:gd name="T4" fmla="*/ 1 w 36"/>
                <a:gd name="T5" fmla="*/ 4 h 32"/>
                <a:gd name="T6" fmla="*/ 1 w 36"/>
                <a:gd name="T7" fmla="*/ 1 h 32"/>
                <a:gd name="T8" fmla="*/ 4 w 36"/>
                <a:gd name="T9" fmla="*/ 1 h 32"/>
                <a:gd name="T10" fmla="*/ 35 w 36"/>
                <a:gd name="T11" fmla="*/ 28 h 32"/>
                <a:gd name="T12" fmla="*/ 35 w 36"/>
                <a:gd name="T13" fmla="*/ 31 h 32"/>
                <a:gd name="T14" fmla="*/ 34 w 36"/>
                <a:gd name="T15" fmla="*/ 32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32">
                  <a:moveTo>
                    <a:pt x="34" y="32"/>
                  </a:moveTo>
                  <a:cubicBezTo>
                    <a:pt x="33" y="32"/>
                    <a:pt x="33" y="32"/>
                    <a:pt x="32" y="31"/>
                  </a:cubicBezTo>
                  <a:cubicBezTo>
                    <a:pt x="1" y="4"/>
                    <a:pt x="1" y="4"/>
                    <a:pt x="1" y="4"/>
                  </a:cubicBezTo>
                  <a:cubicBezTo>
                    <a:pt x="0" y="3"/>
                    <a:pt x="0" y="2"/>
                    <a:pt x="1" y="1"/>
                  </a:cubicBezTo>
                  <a:cubicBezTo>
                    <a:pt x="2" y="0"/>
                    <a:pt x="3" y="0"/>
                    <a:pt x="4" y="1"/>
                  </a:cubicBezTo>
                  <a:cubicBezTo>
                    <a:pt x="35" y="28"/>
                    <a:pt x="35" y="28"/>
                    <a:pt x="35" y="28"/>
                  </a:cubicBezTo>
                  <a:cubicBezTo>
                    <a:pt x="36" y="29"/>
                    <a:pt x="36" y="30"/>
                    <a:pt x="35" y="31"/>
                  </a:cubicBezTo>
                  <a:cubicBezTo>
                    <a:pt x="35" y="31"/>
                    <a:pt x="34" y="32"/>
                    <a:pt x="34" y="32"/>
                  </a:cubicBezTo>
                  <a:close/>
                </a:path>
              </a:pathLst>
            </a:custGeom>
            <a:solidFill>
              <a:schemeClr val="bg1">
                <a:lumMod val="85000"/>
              </a:schemeClr>
            </a:solidFill>
            <a:ln>
              <a:noFill/>
            </a:ln>
          </p:spPr>
          <p:txBody>
            <a:bodyPr anchor="ctr"/>
            <a:p>
              <a:pPr algn="ctr"/>
              <a:endParaRPr>
                <a:cs typeface="+mn-ea"/>
                <a:sym typeface="+mn-lt"/>
              </a:endParaRPr>
            </a:p>
          </p:txBody>
        </p:sp>
        <p:sp>
          <p:nvSpPr>
            <p:cNvPr id="276" name="íslíḋe"/>
            <p:cNvSpPr/>
            <p:nvPr/>
          </p:nvSpPr>
          <p:spPr bwMode="auto">
            <a:xfrm>
              <a:off x="5949950" y="1681163"/>
              <a:ext cx="20638" cy="100013"/>
            </a:xfrm>
            <a:custGeom>
              <a:avLst/>
              <a:gdLst>
                <a:gd name="T0" fmla="*/ 2 w 9"/>
                <a:gd name="T1" fmla="*/ 45 h 45"/>
                <a:gd name="T2" fmla="*/ 2 w 9"/>
                <a:gd name="T3" fmla="*/ 45 h 45"/>
                <a:gd name="T4" fmla="*/ 0 w 9"/>
                <a:gd name="T5" fmla="*/ 43 h 45"/>
                <a:gd name="T6" fmla="*/ 5 w 9"/>
                <a:gd name="T7" fmla="*/ 2 h 45"/>
                <a:gd name="T8" fmla="*/ 7 w 9"/>
                <a:gd name="T9" fmla="*/ 0 h 45"/>
                <a:gd name="T10" fmla="*/ 9 w 9"/>
                <a:gd name="T11" fmla="*/ 2 h 45"/>
                <a:gd name="T12" fmla="*/ 4 w 9"/>
                <a:gd name="T13" fmla="*/ 44 h 45"/>
                <a:gd name="T14" fmla="*/ 2 w 9"/>
                <a:gd name="T15" fmla="*/ 45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5">
                  <a:moveTo>
                    <a:pt x="2" y="45"/>
                  </a:moveTo>
                  <a:cubicBezTo>
                    <a:pt x="2" y="45"/>
                    <a:pt x="2" y="45"/>
                    <a:pt x="2" y="45"/>
                  </a:cubicBezTo>
                  <a:cubicBezTo>
                    <a:pt x="1" y="45"/>
                    <a:pt x="0" y="44"/>
                    <a:pt x="0" y="43"/>
                  </a:cubicBezTo>
                  <a:cubicBezTo>
                    <a:pt x="5" y="2"/>
                    <a:pt x="5" y="2"/>
                    <a:pt x="5" y="2"/>
                  </a:cubicBezTo>
                  <a:cubicBezTo>
                    <a:pt x="5" y="1"/>
                    <a:pt x="6" y="0"/>
                    <a:pt x="7" y="0"/>
                  </a:cubicBezTo>
                  <a:cubicBezTo>
                    <a:pt x="8" y="0"/>
                    <a:pt x="9" y="1"/>
                    <a:pt x="9" y="2"/>
                  </a:cubicBezTo>
                  <a:cubicBezTo>
                    <a:pt x="4" y="44"/>
                    <a:pt x="4" y="44"/>
                    <a:pt x="4" y="44"/>
                  </a:cubicBezTo>
                  <a:cubicBezTo>
                    <a:pt x="4" y="45"/>
                    <a:pt x="3" y="45"/>
                    <a:pt x="2" y="45"/>
                  </a:cubicBezTo>
                  <a:close/>
                </a:path>
              </a:pathLst>
            </a:custGeom>
            <a:solidFill>
              <a:schemeClr val="bg1">
                <a:lumMod val="85000"/>
              </a:schemeClr>
            </a:solidFill>
            <a:ln>
              <a:noFill/>
            </a:ln>
          </p:spPr>
          <p:txBody>
            <a:bodyPr anchor="ctr"/>
            <a:p>
              <a:pPr algn="ctr"/>
              <a:endParaRPr>
                <a:cs typeface="+mn-ea"/>
                <a:sym typeface="+mn-lt"/>
              </a:endParaRPr>
            </a:p>
          </p:txBody>
        </p:sp>
        <p:sp>
          <p:nvSpPr>
            <p:cNvPr id="277" name="íşḻîḑè"/>
            <p:cNvSpPr/>
            <p:nvPr/>
          </p:nvSpPr>
          <p:spPr bwMode="auto">
            <a:xfrm>
              <a:off x="6021388" y="1714500"/>
              <a:ext cx="53975" cy="90488"/>
            </a:xfrm>
            <a:custGeom>
              <a:avLst/>
              <a:gdLst>
                <a:gd name="T0" fmla="*/ 2 w 24"/>
                <a:gd name="T1" fmla="*/ 41 h 41"/>
                <a:gd name="T2" fmla="*/ 1 w 24"/>
                <a:gd name="T3" fmla="*/ 41 h 41"/>
                <a:gd name="T4" fmla="*/ 0 w 24"/>
                <a:gd name="T5" fmla="*/ 38 h 41"/>
                <a:gd name="T6" fmla="*/ 20 w 24"/>
                <a:gd name="T7" fmla="*/ 2 h 41"/>
                <a:gd name="T8" fmla="*/ 23 w 24"/>
                <a:gd name="T9" fmla="*/ 1 h 41"/>
                <a:gd name="T10" fmla="*/ 23 w 24"/>
                <a:gd name="T11" fmla="*/ 3 h 41"/>
                <a:gd name="T12" fmla="*/ 4 w 24"/>
                <a:gd name="T13" fmla="*/ 40 h 41"/>
                <a:gd name="T14" fmla="*/ 2 w 24"/>
                <a:gd name="T15" fmla="*/ 41 h 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41">
                  <a:moveTo>
                    <a:pt x="2" y="41"/>
                  </a:moveTo>
                  <a:cubicBezTo>
                    <a:pt x="1" y="41"/>
                    <a:pt x="1" y="41"/>
                    <a:pt x="1" y="41"/>
                  </a:cubicBezTo>
                  <a:cubicBezTo>
                    <a:pt x="0" y="40"/>
                    <a:pt x="0" y="39"/>
                    <a:pt x="0" y="38"/>
                  </a:cubicBezTo>
                  <a:cubicBezTo>
                    <a:pt x="20" y="2"/>
                    <a:pt x="20" y="2"/>
                    <a:pt x="20" y="2"/>
                  </a:cubicBezTo>
                  <a:cubicBezTo>
                    <a:pt x="20" y="1"/>
                    <a:pt x="22" y="0"/>
                    <a:pt x="23" y="1"/>
                  </a:cubicBezTo>
                  <a:cubicBezTo>
                    <a:pt x="23" y="1"/>
                    <a:pt x="24" y="2"/>
                    <a:pt x="23" y="3"/>
                  </a:cubicBezTo>
                  <a:cubicBezTo>
                    <a:pt x="4" y="40"/>
                    <a:pt x="4" y="40"/>
                    <a:pt x="4" y="40"/>
                  </a:cubicBezTo>
                  <a:cubicBezTo>
                    <a:pt x="3" y="41"/>
                    <a:pt x="3" y="41"/>
                    <a:pt x="2" y="41"/>
                  </a:cubicBezTo>
                  <a:close/>
                </a:path>
              </a:pathLst>
            </a:custGeom>
            <a:solidFill>
              <a:schemeClr val="bg1">
                <a:lumMod val="85000"/>
              </a:schemeClr>
            </a:solidFill>
            <a:ln>
              <a:noFill/>
            </a:ln>
          </p:spPr>
          <p:txBody>
            <a:bodyPr anchor="ctr"/>
            <a:p>
              <a:pPr algn="ctr"/>
              <a:endParaRPr>
                <a:cs typeface="+mn-ea"/>
                <a:sym typeface="+mn-lt"/>
              </a:endParaRPr>
            </a:p>
          </p:txBody>
        </p:sp>
        <p:sp>
          <p:nvSpPr>
            <p:cNvPr id="278" name="íślíďé"/>
            <p:cNvSpPr/>
            <p:nvPr/>
          </p:nvSpPr>
          <p:spPr bwMode="auto">
            <a:xfrm>
              <a:off x="6078538" y="1787525"/>
              <a:ext cx="85725" cy="63500"/>
            </a:xfrm>
            <a:custGeom>
              <a:avLst/>
              <a:gdLst>
                <a:gd name="T0" fmla="*/ 2 w 38"/>
                <a:gd name="T1" fmla="*/ 29 h 29"/>
                <a:gd name="T2" fmla="*/ 1 w 38"/>
                <a:gd name="T3" fmla="*/ 29 h 29"/>
                <a:gd name="T4" fmla="*/ 1 w 38"/>
                <a:gd name="T5" fmla="*/ 26 h 29"/>
                <a:gd name="T6" fmla="*/ 34 w 38"/>
                <a:gd name="T7" fmla="*/ 1 h 29"/>
                <a:gd name="T8" fmla="*/ 37 w 38"/>
                <a:gd name="T9" fmla="*/ 1 h 29"/>
                <a:gd name="T10" fmla="*/ 37 w 38"/>
                <a:gd name="T11" fmla="*/ 4 h 29"/>
                <a:gd name="T12" fmla="*/ 4 w 38"/>
                <a:gd name="T13" fmla="*/ 29 h 29"/>
                <a:gd name="T14" fmla="*/ 2 w 38"/>
                <a:gd name="T15" fmla="*/ 29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29">
                  <a:moveTo>
                    <a:pt x="2" y="29"/>
                  </a:moveTo>
                  <a:cubicBezTo>
                    <a:pt x="2" y="29"/>
                    <a:pt x="1" y="29"/>
                    <a:pt x="1" y="29"/>
                  </a:cubicBezTo>
                  <a:cubicBezTo>
                    <a:pt x="0" y="28"/>
                    <a:pt x="0" y="26"/>
                    <a:pt x="1" y="26"/>
                  </a:cubicBezTo>
                  <a:cubicBezTo>
                    <a:pt x="34" y="1"/>
                    <a:pt x="34" y="1"/>
                    <a:pt x="34" y="1"/>
                  </a:cubicBezTo>
                  <a:cubicBezTo>
                    <a:pt x="35" y="0"/>
                    <a:pt x="36" y="0"/>
                    <a:pt x="37" y="1"/>
                  </a:cubicBezTo>
                  <a:cubicBezTo>
                    <a:pt x="38" y="2"/>
                    <a:pt x="38" y="3"/>
                    <a:pt x="37" y="4"/>
                  </a:cubicBezTo>
                  <a:cubicBezTo>
                    <a:pt x="4" y="29"/>
                    <a:pt x="4" y="29"/>
                    <a:pt x="4" y="29"/>
                  </a:cubicBezTo>
                  <a:cubicBezTo>
                    <a:pt x="3" y="29"/>
                    <a:pt x="3" y="29"/>
                    <a:pt x="2" y="29"/>
                  </a:cubicBezTo>
                  <a:close/>
                </a:path>
              </a:pathLst>
            </a:custGeom>
            <a:solidFill>
              <a:schemeClr val="bg1">
                <a:lumMod val="85000"/>
              </a:schemeClr>
            </a:solidFill>
            <a:ln>
              <a:noFill/>
            </a:ln>
          </p:spPr>
          <p:txBody>
            <a:bodyPr anchor="ctr"/>
            <a:p>
              <a:pPr algn="ctr"/>
              <a:endParaRPr>
                <a:cs typeface="+mn-ea"/>
                <a:sym typeface="+mn-lt"/>
              </a:endParaRPr>
            </a:p>
          </p:txBody>
        </p:sp>
        <p:sp>
          <p:nvSpPr>
            <p:cNvPr id="279" name="išlïḓê"/>
            <p:cNvSpPr/>
            <p:nvPr/>
          </p:nvSpPr>
          <p:spPr bwMode="auto">
            <a:xfrm>
              <a:off x="6108700" y="1884363"/>
              <a:ext cx="96838" cy="38100"/>
            </a:xfrm>
            <a:custGeom>
              <a:avLst/>
              <a:gdLst>
                <a:gd name="T0" fmla="*/ 3 w 44"/>
                <a:gd name="T1" fmla="*/ 17 h 17"/>
                <a:gd name="T2" fmla="*/ 1 w 44"/>
                <a:gd name="T3" fmla="*/ 16 h 17"/>
                <a:gd name="T4" fmla="*/ 2 w 44"/>
                <a:gd name="T5" fmla="*/ 14 h 17"/>
                <a:gd name="T6" fmla="*/ 42 w 44"/>
                <a:gd name="T7" fmla="*/ 1 h 17"/>
                <a:gd name="T8" fmla="*/ 44 w 44"/>
                <a:gd name="T9" fmla="*/ 2 h 17"/>
                <a:gd name="T10" fmla="*/ 43 w 44"/>
                <a:gd name="T11" fmla="*/ 4 h 17"/>
                <a:gd name="T12" fmla="*/ 3 w 44"/>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44" h="17">
                  <a:moveTo>
                    <a:pt x="3" y="17"/>
                  </a:moveTo>
                  <a:cubicBezTo>
                    <a:pt x="2" y="17"/>
                    <a:pt x="1" y="17"/>
                    <a:pt x="1" y="16"/>
                  </a:cubicBezTo>
                  <a:cubicBezTo>
                    <a:pt x="0" y="15"/>
                    <a:pt x="1" y="14"/>
                    <a:pt x="2" y="14"/>
                  </a:cubicBezTo>
                  <a:cubicBezTo>
                    <a:pt x="42" y="1"/>
                    <a:pt x="42" y="1"/>
                    <a:pt x="42" y="1"/>
                  </a:cubicBezTo>
                  <a:cubicBezTo>
                    <a:pt x="43" y="0"/>
                    <a:pt x="44" y="1"/>
                    <a:pt x="44" y="2"/>
                  </a:cubicBezTo>
                  <a:cubicBezTo>
                    <a:pt x="44" y="3"/>
                    <a:pt x="44" y="4"/>
                    <a:pt x="43" y="4"/>
                  </a:cubicBezTo>
                  <a:cubicBezTo>
                    <a:pt x="3" y="17"/>
                    <a:pt x="3" y="17"/>
                    <a:pt x="3" y="17"/>
                  </a:cubicBezTo>
                  <a:close/>
                </a:path>
              </a:pathLst>
            </a:custGeom>
            <a:solidFill>
              <a:schemeClr val="bg1">
                <a:lumMod val="85000"/>
              </a:schemeClr>
            </a:solidFill>
            <a:ln>
              <a:noFill/>
            </a:ln>
          </p:spPr>
          <p:txBody>
            <a:bodyPr anchor="ctr"/>
            <a:p>
              <a:pPr algn="ctr"/>
              <a:endParaRPr>
                <a:cs typeface="+mn-ea"/>
                <a:sym typeface="+mn-lt"/>
              </a:endParaRPr>
            </a:p>
          </p:txBody>
        </p:sp>
        <p:sp>
          <p:nvSpPr>
            <p:cNvPr id="280" name="íṡlíďè"/>
            <p:cNvSpPr/>
            <p:nvPr/>
          </p:nvSpPr>
          <p:spPr bwMode="auto">
            <a:xfrm>
              <a:off x="5811838" y="2020888"/>
              <a:ext cx="25400" cy="95250"/>
            </a:xfrm>
            <a:custGeom>
              <a:avLst/>
              <a:gdLst>
                <a:gd name="T0" fmla="*/ 8 w 11"/>
                <a:gd name="T1" fmla="*/ 43 h 43"/>
                <a:gd name="T2" fmla="*/ 8 w 11"/>
                <a:gd name="T3" fmla="*/ 43 h 43"/>
                <a:gd name="T4" fmla="*/ 7 w 11"/>
                <a:gd name="T5" fmla="*/ 42 h 43"/>
                <a:gd name="T6" fmla="*/ 6 w 11"/>
                <a:gd name="T7" fmla="*/ 19 h 43"/>
                <a:gd name="T8" fmla="*/ 0 w 11"/>
                <a:gd name="T9" fmla="*/ 1 h 43"/>
                <a:gd name="T10" fmla="*/ 1 w 11"/>
                <a:gd name="T11" fmla="*/ 0 h 43"/>
                <a:gd name="T12" fmla="*/ 2 w 11"/>
                <a:gd name="T13" fmla="*/ 0 h 43"/>
                <a:gd name="T14" fmla="*/ 8 w 11"/>
                <a:gd name="T15" fmla="*/ 19 h 43"/>
                <a:gd name="T16" fmla="*/ 9 w 11"/>
                <a:gd name="T17" fmla="*/ 43 h 43"/>
                <a:gd name="T18" fmla="*/ 8 w 11"/>
                <a:gd name="T19"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3">
                  <a:moveTo>
                    <a:pt x="8" y="43"/>
                  </a:moveTo>
                  <a:cubicBezTo>
                    <a:pt x="8" y="43"/>
                    <a:pt x="8" y="43"/>
                    <a:pt x="8" y="43"/>
                  </a:cubicBezTo>
                  <a:cubicBezTo>
                    <a:pt x="7" y="43"/>
                    <a:pt x="7" y="43"/>
                    <a:pt x="7" y="42"/>
                  </a:cubicBezTo>
                  <a:cubicBezTo>
                    <a:pt x="9" y="36"/>
                    <a:pt x="7" y="25"/>
                    <a:pt x="6" y="19"/>
                  </a:cubicBezTo>
                  <a:cubicBezTo>
                    <a:pt x="5" y="14"/>
                    <a:pt x="0" y="1"/>
                    <a:pt x="0" y="1"/>
                  </a:cubicBezTo>
                  <a:cubicBezTo>
                    <a:pt x="0" y="1"/>
                    <a:pt x="0" y="0"/>
                    <a:pt x="1" y="0"/>
                  </a:cubicBezTo>
                  <a:cubicBezTo>
                    <a:pt x="1" y="0"/>
                    <a:pt x="2" y="0"/>
                    <a:pt x="2" y="0"/>
                  </a:cubicBezTo>
                  <a:cubicBezTo>
                    <a:pt x="2" y="1"/>
                    <a:pt x="7" y="14"/>
                    <a:pt x="8" y="19"/>
                  </a:cubicBezTo>
                  <a:cubicBezTo>
                    <a:pt x="9" y="25"/>
                    <a:pt x="11" y="36"/>
                    <a:pt x="9" y="43"/>
                  </a:cubicBezTo>
                  <a:cubicBezTo>
                    <a:pt x="9" y="43"/>
                    <a:pt x="8" y="43"/>
                    <a:pt x="8" y="4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1" name="îślïḑè"/>
            <p:cNvSpPr/>
            <p:nvPr/>
          </p:nvSpPr>
          <p:spPr bwMode="auto">
            <a:xfrm>
              <a:off x="5800725" y="2187575"/>
              <a:ext cx="127000" cy="41275"/>
            </a:xfrm>
            <a:custGeom>
              <a:avLst/>
              <a:gdLst>
                <a:gd name="T0" fmla="*/ 79 w 80"/>
                <a:gd name="T1" fmla="*/ 26 h 26"/>
                <a:gd name="T2" fmla="*/ 0 w 80"/>
                <a:gd name="T3" fmla="*/ 2 h 26"/>
                <a:gd name="T4" fmla="*/ 0 w 80"/>
                <a:gd name="T5" fmla="*/ 0 h 26"/>
                <a:gd name="T6" fmla="*/ 80 w 80"/>
                <a:gd name="T7" fmla="*/ 25 h 26"/>
                <a:gd name="T8" fmla="*/ 79 w 80"/>
                <a:gd name="T9" fmla="*/ 26 h 26"/>
              </a:gdLst>
              <a:ahLst/>
              <a:cxnLst>
                <a:cxn ang="0">
                  <a:pos x="T0" y="T1"/>
                </a:cxn>
                <a:cxn ang="0">
                  <a:pos x="T2" y="T3"/>
                </a:cxn>
                <a:cxn ang="0">
                  <a:pos x="T4" y="T5"/>
                </a:cxn>
                <a:cxn ang="0">
                  <a:pos x="T6" y="T7"/>
                </a:cxn>
                <a:cxn ang="0">
                  <a:pos x="T8" y="T9"/>
                </a:cxn>
              </a:cxnLst>
              <a:rect l="0" t="0" r="r" b="b"/>
              <a:pathLst>
                <a:path w="80" h="26">
                  <a:moveTo>
                    <a:pt x="79" y="26"/>
                  </a:moveTo>
                  <a:lnTo>
                    <a:pt x="0" y="2"/>
                  </a:lnTo>
                  <a:lnTo>
                    <a:pt x="0" y="0"/>
                  </a:lnTo>
                  <a:lnTo>
                    <a:pt x="80" y="25"/>
                  </a:lnTo>
                  <a:lnTo>
                    <a:pt x="79" y="26"/>
                  </a:lnTo>
                  <a:close/>
                </a:path>
              </a:pathLst>
            </a:custGeom>
            <a:solidFill>
              <a:srgbClr val="7C8BD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2" name="ísḻidê"/>
            <p:cNvSpPr/>
            <p:nvPr/>
          </p:nvSpPr>
          <p:spPr bwMode="auto">
            <a:xfrm>
              <a:off x="4660900" y="3278188"/>
              <a:ext cx="327025" cy="179388"/>
            </a:xfrm>
            <a:custGeom>
              <a:avLst/>
              <a:gdLst>
                <a:gd name="T0" fmla="*/ 94 w 147"/>
                <a:gd name="T1" fmla="*/ 81 h 81"/>
                <a:gd name="T2" fmla="*/ 91 w 147"/>
                <a:gd name="T3" fmla="*/ 81 h 81"/>
                <a:gd name="T4" fmla="*/ 91 w 147"/>
                <a:gd name="T5" fmla="*/ 77 h 81"/>
                <a:gd name="T6" fmla="*/ 111 w 147"/>
                <a:gd name="T7" fmla="*/ 76 h 81"/>
                <a:gd name="T8" fmla="*/ 111 w 147"/>
                <a:gd name="T9" fmla="*/ 80 h 81"/>
                <a:gd name="T10" fmla="*/ 94 w 147"/>
                <a:gd name="T11" fmla="*/ 81 h 81"/>
                <a:gd name="T12" fmla="*/ 71 w 147"/>
                <a:gd name="T13" fmla="*/ 79 h 81"/>
                <a:gd name="T14" fmla="*/ 68 w 147"/>
                <a:gd name="T15" fmla="*/ 78 h 81"/>
                <a:gd name="T16" fmla="*/ 51 w 147"/>
                <a:gd name="T17" fmla="*/ 77 h 81"/>
                <a:gd name="T18" fmla="*/ 52 w 147"/>
                <a:gd name="T19" fmla="*/ 73 h 81"/>
                <a:gd name="T20" fmla="*/ 68 w 147"/>
                <a:gd name="T21" fmla="*/ 74 h 81"/>
                <a:gd name="T22" fmla="*/ 72 w 147"/>
                <a:gd name="T23" fmla="*/ 75 h 81"/>
                <a:gd name="T24" fmla="*/ 71 w 147"/>
                <a:gd name="T25" fmla="*/ 79 h 81"/>
                <a:gd name="T26" fmla="*/ 31 w 147"/>
                <a:gd name="T27" fmla="*/ 74 h 81"/>
                <a:gd name="T28" fmla="*/ 11 w 147"/>
                <a:gd name="T29" fmla="*/ 72 h 81"/>
                <a:gd name="T30" fmla="*/ 12 w 147"/>
                <a:gd name="T31" fmla="*/ 68 h 81"/>
                <a:gd name="T32" fmla="*/ 32 w 147"/>
                <a:gd name="T33" fmla="*/ 70 h 81"/>
                <a:gd name="T34" fmla="*/ 31 w 147"/>
                <a:gd name="T35" fmla="*/ 74 h 81"/>
                <a:gd name="T36" fmla="*/ 131 w 147"/>
                <a:gd name="T37" fmla="*/ 74 h 81"/>
                <a:gd name="T38" fmla="*/ 130 w 147"/>
                <a:gd name="T39" fmla="*/ 71 h 81"/>
                <a:gd name="T40" fmla="*/ 143 w 147"/>
                <a:gd name="T41" fmla="*/ 59 h 81"/>
                <a:gd name="T42" fmla="*/ 147 w 147"/>
                <a:gd name="T43" fmla="*/ 60 h 81"/>
                <a:gd name="T44" fmla="*/ 131 w 147"/>
                <a:gd name="T45" fmla="*/ 74 h 81"/>
                <a:gd name="T46" fmla="*/ 7 w 147"/>
                <a:gd name="T47" fmla="*/ 63 h 81"/>
                <a:gd name="T48" fmla="*/ 5 w 147"/>
                <a:gd name="T49" fmla="*/ 60 h 81"/>
                <a:gd name="T50" fmla="*/ 11 w 147"/>
                <a:gd name="T51" fmla="*/ 51 h 81"/>
                <a:gd name="T52" fmla="*/ 8 w 147"/>
                <a:gd name="T53" fmla="*/ 46 h 81"/>
                <a:gd name="T54" fmla="*/ 11 w 147"/>
                <a:gd name="T55" fmla="*/ 44 h 81"/>
                <a:gd name="T56" fmla="*/ 15 w 147"/>
                <a:gd name="T57" fmla="*/ 49 h 81"/>
                <a:gd name="T58" fmla="*/ 16 w 147"/>
                <a:gd name="T59" fmla="*/ 51 h 81"/>
                <a:gd name="T60" fmla="*/ 7 w 147"/>
                <a:gd name="T61" fmla="*/ 63 h 81"/>
                <a:gd name="T62" fmla="*/ 141 w 147"/>
                <a:gd name="T63" fmla="*/ 41 h 81"/>
                <a:gd name="T64" fmla="*/ 127 w 147"/>
                <a:gd name="T65" fmla="*/ 28 h 81"/>
                <a:gd name="T66" fmla="*/ 129 w 147"/>
                <a:gd name="T67" fmla="*/ 25 h 81"/>
                <a:gd name="T68" fmla="*/ 144 w 147"/>
                <a:gd name="T69" fmla="*/ 39 h 81"/>
                <a:gd name="T70" fmla="*/ 141 w 147"/>
                <a:gd name="T71" fmla="*/ 41 h 81"/>
                <a:gd name="T72" fmla="*/ 0 w 147"/>
                <a:gd name="T73" fmla="*/ 27 h 81"/>
                <a:gd name="T74" fmla="*/ 0 w 147"/>
                <a:gd name="T75" fmla="*/ 24 h 81"/>
                <a:gd name="T76" fmla="*/ 0 w 147"/>
                <a:gd name="T77" fmla="*/ 18 h 81"/>
                <a:gd name="T78" fmla="*/ 7 w 147"/>
                <a:gd name="T79" fmla="*/ 8 h 81"/>
                <a:gd name="T80" fmla="*/ 9 w 147"/>
                <a:gd name="T81" fmla="*/ 11 h 81"/>
                <a:gd name="T82" fmla="*/ 4 w 147"/>
                <a:gd name="T83" fmla="*/ 19 h 81"/>
                <a:gd name="T84" fmla="*/ 4 w 147"/>
                <a:gd name="T85" fmla="*/ 24 h 81"/>
                <a:gd name="T86" fmla="*/ 4 w 147"/>
                <a:gd name="T87" fmla="*/ 27 h 81"/>
                <a:gd name="T88" fmla="*/ 0 w 147"/>
                <a:gd name="T89" fmla="*/ 27 h 81"/>
                <a:gd name="T90" fmla="*/ 97 w 147"/>
                <a:gd name="T91" fmla="*/ 15 h 81"/>
                <a:gd name="T92" fmla="*/ 78 w 147"/>
                <a:gd name="T93" fmla="*/ 8 h 81"/>
                <a:gd name="T94" fmla="*/ 80 w 147"/>
                <a:gd name="T95" fmla="*/ 5 h 81"/>
                <a:gd name="T96" fmla="*/ 99 w 147"/>
                <a:gd name="T97" fmla="*/ 11 h 81"/>
                <a:gd name="T98" fmla="*/ 97 w 147"/>
                <a:gd name="T99" fmla="*/ 15 h 81"/>
                <a:gd name="T100" fmla="*/ 47 w 147"/>
                <a:gd name="T101" fmla="*/ 5 h 81"/>
                <a:gd name="T102" fmla="*/ 35 w 147"/>
                <a:gd name="T103" fmla="*/ 4 h 81"/>
                <a:gd name="T104" fmla="*/ 35 w 147"/>
                <a:gd name="T105" fmla="*/ 4 h 81"/>
                <a:gd name="T106" fmla="*/ 27 w 147"/>
                <a:gd name="T107" fmla="*/ 5 h 81"/>
                <a:gd name="T108" fmla="*/ 27 w 147"/>
                <a:gd name="T109" fmla="*/ 1 h 81"/>
                <a:gd name="T110" fmla="*/ 35 w 147"/>
                <a:gd name="T111" fmla="*/ 0 h 81"/>
                <a:gd name="T112" fmla="*/ 47 w 147"/>
                <a:gd name="T113" fmla="*/ 1 h 81"/>
                <a:gd name="T114" fmla="*/ 47 w 147"/>
                <a:gd name="T115" fmla="*/ 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7" h="81">
                  <a:moveTo>
                    <a:pt x="94" y="81"/>
                  </a:moveTo>
                  <a:cubicBezTo>
                    <a:pt x="93" y="81"/>
                    <a:pt x="92" y="81"/>
                    <a:pt x="91" y="81"/>
                  </a:cubicBezTo>
                  <a:cubicBezTo>
                    <a:pt x="91" y="77"/>
                    <a:pt x="91" y="77"/>
                    <a:pt x="91" y="77"/>
                  </a:cubicBezTo>
                  <a:cubicBezTo>
                    <a:pt x="98" y="77"/>
                    <a:pt x="105" y="76"/>
                    <a:pt x="111" y="76"/>
                  </a:cubicBezTo>
                  <a:cubicBezTo>
                    <a:pt x="111" y="80"/>
                    <a:pt x="111" y="80"/>
                    <a:pt x="111" y="80"/>
                  </a:cubicBezTo>
                  <a:cubicBezTo>
                    <a:pt x="106" y="80"/>
                    <a:pt x="100" y="81"/>
                    <a:pt x="94" y="81"/>
                  </a:cubicBezTo>
                  <a:close/>
                  <a:moveTo>
                    <a:pt x="71" y="79"/>
                  </a:moveTo>
                  <a:cubicBezTo>
                    <a:pt x="70" y="79"/>
                    <a:pt x="69" y="79"/>
                    <a:pt x="68" y="78"/>
                  </a:cubicBezTo>
                  <a:cubicBezTo>
                    <a:pt x="51" y="77"/>
                    <a:pt x="51" y="77"/>
                    <a:pt x="51" y="77"/>
                  </a:cubicBezTo>
                  <a:cubicBezTo>
                    <a:pt x="52" y="73"/>
                    <a:pt x="52" y="73"/>
                    <a:pt x="52" y="73"/>
                  </a:cubicBezTo>
                  <a:cubicBezTo>
                    <a:pt x="68" y="74"/>
                    <a:pt x="68" y="74"/>
                    <a:pt x="68" y="74"/>
                  </a:cubicBezTo>
                  <a:cubicBezTo>
                    <a:pt x="69" y="75"/>
                    <a:pt x="70" y="75"/>
                    <a:pt x="72" y="75"/>
                  </a:cubicBezTo>
                  <a:lnTo>
                    <a:pt x="71" y="79"/>
                  </a:lnTo>
                  <a:close/>
                  <a:moveTo>
                    <a:pt x="31" y="74"/>
                  </a:moveTo>
                  <a:cubicBezTo>
                    <a:pt x="11" y="72"/>
                    <a:pt x="11" y="72"/>
                    <a:pt x="11" y="72"/>
                  </a:cubicBezTo>
                  <a:cubicBezTo>
                    <a:pt x="12" y="68"/>
                    <a:pt x="12" y="68"/>
                    <a:pt x="12" y="68"/>
                  </a:cubicBezTo>
                  <a:cubicBezTo>
                    <a:pt x="32" y="70"/>
                    <a:pt x="32" y="70"/>
                    <a:pt x="32" y="70"/>
                  </a:cubicBezTo>
                  <a:lnTo>
                    <a:pt x="31" y="74"/>
                  </a:lnTo>
                  <a:close/>
                  <a:moveTo>
                    <a:pt x="131" y="74"/>
                  </a:moveTo>
                  <a:cubicBezTo>
                    <a:pt x="130" y="71"/>
                    <a:pt x="130" y="71"/>
                    <a:pt x="130" y="71"/>
                  </a:cubicBezTo>
                  <a:cubicBezTo>
                    <a:pt x="136" y="67"/>
                    <a:pt x="141" y="63"/>
                    <a:pt x="143" y="59"/>
                  </a:cubicBezTo>
                  <a:cubicBezTo>
                    <a:pt x="147" y="60"/>
                    <a:pt x="147" y="60"/>
                    <a:pt x="147" y="60"/>
                  </a:cubicBezTo>
                  <a:cubicBezTo>
                    <a:pt x="144" y="66"/>
                    <a:pt x="139" y="71"/>
                    <a:pt x="131" y="74"/>
                  </a:cubicBezTo>
                  <a:close/>
                  <a:moveTo>
                    <a:pt x="7" y="63"/>
                  </a:moveTo>
                  <a:cubicBezTo>
                    <a:pt x="5" y="60"/>
                    <a:pt x="5" y="60"/>
                    <a:pt x="5" y="60"/>
                  </a:cubicBezTo>
                  <a:cubicBezTo>
                    <a:pt x="8" y="57"/>
                    <a:pt x="10" y="54"/>
                    <a:pt x="11" y="51"/>
                  </a:cubicBezTo>
                  <a:cubicBezTo>
                    <a:pt x="10" y="49"/>
                    <a:pt x="9" y="48"/>
                    <a:pt x="8" y="46"/>
                  </a:cubicBezTo>
                  <a:cubicBezTo>
                    <a:pt x="11" y="44"/>
                    <a:pt x="11" y="44"/>
                    <a:pt x="11" y="44"/>
                  </a:cubicBezTo>
                  <a:cubicBezTo>
                    <a:pt x="12" y="46"/>
                    <a:pt x="14" y="47"/>
                    <a:pt x="15" y="49"/>
                  </a:cubicBezTo>
                  <a:cubicBezTo>
                    <a:pt x="16" y="49"/>
                    <a:pt x="16" y="50"/>
                    <a:pt x="16" y="51"/>
                  </a:cubicBezTo>
                  <a:cubicBezTo>
                    <a:pt x="14" y="55"/>
                    <a:pt x="11" y="59"/>
                    <a:pt x="7" y="63"/>
                  </a:cubicBezTo>
                  <a:close/>
                  <a:moveTo>
                    <a:pt x="141" y="41"/>
                  </a:moveTo>
                  <a:cubicBezTo>
                    <a:pt x="138" y="37"/>
                    <a:pt x="134" y="32"/>
                    <a:pt x="127" y="28"/>
                  </a:cubicBezTo>
                  <a:cubicBezTo>
                    <a:pt x="129" y="25"/>
                    <a:pt x="129" y="25"/>
                    <a:pt x="129" y="25"/>
                  </a:cubicBezTo>
                  <a:cubicBezTo>
                    <a:pt x="136" y="29"/>
                    <a:pt x="141" y="34"/>
                    <a:pt x="144" y="39"/>
                  </a:cubicBezTo>
                  <a:lnTo>
                    <a:pt x="141" y="41"/>
                  </a:lnTo>
                  <a:close/>
                  <a:moveTo>
                    <a:pt x="0" y="27"/>
                  </a:moveTo>
                  <a:cubicBezTo>
                    <a:pt x="0" y="26"/>
                    <a:pt x="0" y="25"/>
                    <a:pt x="0" y="24"/>
                  </a:cubicBezTo>
                  <a:cubicBezTo>
                    <a:pt x="0" y="22"/>
                    <a:pt x="0" y="20"/>
                    <a:pt x="0" y="18"/>
                  </a:cubicBezTo>
                  <a:cubicBezTo>
                    <a:pt x="1" y="14"/>
                    <a:pt x="4" y="10"/>
                    <a:pt x="7" y="8"/>
                  </a:cubicBezTo>
                  <a:cubicBezTo>
                    <a:pt x="9" y="11"/>
                    <a:pt x="9" y="11"/>
                    <a:pt x="9" y="11"/>
                  </a:cubicBezTo>
                  <a:cubicBezTo>
                    <a:pt x="7" y="13"/>
                    <a:pt x="5" y="15"/>
                    <a:pt x="4" y="19"/>
                  </a:cubicBezTo>
                  <a:cubicBezTo>
                    <a:pt x="4" y="20"/>
                    <a:pt x="4" y="22"/>
                    <a:pt x="4" y="24"/>
                  </a:cubicBezTo>
                  <a:cubicBezTo>
                    <a:pt x="4" y="25"/>
                    <a:pt x="4" y="26"/>
                    <a:pt x="4" y="27"/>
                  </a:cubicBezTo>
                  <a:lnTo>
                    <a:pt x="0" y="27"/>
                  </a:lnTo>
                  <a:close/>
                  <a:moveTo>
                    <a:pt x="97" y="15"/>
                  </a:moveTo>
                  <a:cubicBezTo>
                    <a:pt x="92" y="12"/>
                    <a:pt x="85" y="10"/>
                    <a:pt x="78" y="8"/>
                  </a:cubicBezTo>
                  <a:cubicBezTo>
                    <a:pt x="80" y="5"/>
                    <a:pt x="80" y="5"/>
                    <a:pt x="80" y="5"/>
                  </a:cubicBezTo>
                  <a:cubicBezTo>
                    <a:pt x="86" y="7"/>
                    <a:pt x="93" y="9"/>
                    <a:pt x="99" y="11"/>
                  </a:cubicBezTo>
                  <a:lnTo>
                    <a:pt x="97" y="15"/>
                  </a:lnTo>
                  <a:close/>
                  <a:moveTo>
                    <a:pt x="47" y="5"/>
                  </a:moveTo>
                  <a:cubicBezTo>
                    <a:pt x="43" y="5"/>
                    <a:pt x="39" y="4"/>
                    <a:pt x="35" y="4"/>
                  </a:cubicBezTo>
                  <a:cubicBezTo>
                    <a:pt x="35" y="4"/>
                    <a:pt x="35" y="4"/>
                    <a:pt x="35" y="4"/>
                  </a:cubicBezTo>
                  <a:cubicBezTo>
                    <a:pt x="32" y="4"/>
                    <a:pt x="30" y="5"/>
                    <a:pt x="27" y="5"/>
                  </a:cubicBezTo>
                  <a:cubicBezTo>
                    <a:pt x="27" y="1"/>
                    <a:pt x="27" y="1"/>
                    <a:pt x="27" y="1"/>
                  </a:cubicBezTo>
                  <a:cubicBezTo>
                    <a:pt x="29" y="1"/>
                    <a:pt x="32" y="1"/>
                    <a:pt x="35" y="0"/>
                  </a:cubicBezTo>
                  <a:cubicBezTo>
                    <a:pt x="39" y="0"/>
                    <a:pt x="43" y="1"/>
                    <a:pt x="47" y="1"/>
                  </a:cubicBezTo>
                  <a:lnTo>
                    <a:pt x="47" y="5"/>
                  </a:lnTo>
                  <a:close/>
                </a:path>
              </a:pathLst>
            </a:custGeom>
            <a:solidFill>
              <a:schemeClr val="bg1">
                <a:lumMod val="75000"/>
              </a:schemeClr>
            </a:solidFill>
            <a:ln>
              <a:noFill/>
            </a:ln>
          </p:spPr>
          <p:txBody>
            <a:bodyPr anchor="ctr"/>
            <a:p>
              <a:pPr algn="ctr"/>
              <a:endParaRPr>
                <a:cs typeface="+mn-ea"/>
                <a:sym typeface="+mn-lt"/>
              </a:endParaRPr>
            </a:p>
          </p:txBody>
        </p:sp>
        <p:sp>
          <p:nvSpPr>
            <p:cNvPr id="283" name="iṩľîdè"/>
            <p:cNvSpPr/>
            <p:nvPr/>
          </p:nvSpPr>
          <p:spPr bwMode="auto">
            <a:xfrm>
              <a:off x="4738688" y="3319463"/>
              <a:ext cx="28575" cy="52388"/>
            </a:xfrm>
            <a:custGeom>
              <a:avLst/>
              <a:gdLst>
                <a:gd name="T0" fmla="*/ 11 w 13"/>
                <a:gd name="T1" fmla="*/ 13 h 23"/>
                <a:gd name="T2" fmla="*/ 4 w 13"/>
                <a:gd name="T3" fmla="*/ 22 h 23"/>
                <a:gd name="T4" fmla="*/ 1 w 13"/>
                <a:gd name="T5" fmla="*/ 10 h 23"/>
                <a:gd name="T6" fmla="*/ 9 w 13"/>
                <a:gd name="T7" fmla="*/ 1 h 23"/>
                <a:gd name="T8" fmla="*/ 11 w 13"/>
                <a:gd name="T9" fmla="*/ 13 h 23"/>
              </a:gdLst>
              <a:ahLst/>
              <a:cxnLst>
                <a:cxn ang="0">
                  <a:pos x="T0" y="T1"/>
                </a:cxn>
                <a:cxn ang="0">
                  <a:pos x="T2" y="T3"/>
                </a:cxn>
                <a:cxn ang="0">
                  <a:pos x="T4" y="T5"/>
                </a:cxn>
                <a:cxn ang="0">
                  <a:pos x="T6" y="T7"/>
                </a:cxn>
                <a:cxn ang="0">
                  <a:pos x="T8" y="T9"/>
                </a:cxn>
              </a:cxnLst>
              <a:rect l="0" t="0" r="r" b="b"/>
              <a:pathLst>
                <a:path w="13" h="23">
                  <a:moveTo>
                    <a:pt x="11" y="13"/>
                  </a:moveTo>
                  <a:cubicBezTo>
                    <a:pt x="10" y="18"/>
                    <a:pt x="7" y="23"/>
                    <a:pt x="4" y="22"/>
                  </a:cubicBezTo>
                  <a:cubicBezTo>
                    <a:pt x="1" y="21"/>
                    <a:pt x="0" y="16"/>
                    <a:pt x="1" y="10"/>
                  </a:cubicBezTo>
                  <a:cubicBezTo>
                    <a:pt x="3" y="4"/>
                    <a:pt x="6" y="0"/>
                    <a:pt x="9" y="1"/>
                  </a:cubicBezTo>
                  <a:cubicBezTo>
                    <a:pt x="12" y="2"/>
                    <a:pt x="13" y="7"/>
                    <a:pt x="11" y="1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4" name="ïsḷíḑé"/>
            <p:cNvSpPr/>
            <p:nvPr/>
          </p:nvSpPr>
          <p:spPr bwMode="auto">
            <a:xfrm>
              <a:off x="4810125" y="3341688"/>
              <a:ext cx="28575" cy="49213"/>
            </a:xfrm>
            <a:custGeom>
              <a:avLst/>
              <a:gdLst>
                <a:gd name="T0" fmla="*/ 12 w 13"/>
                <a:gd name="T1" fmla="*/ 13 h 22"/>
                <a:gd name="T2" fmla="*/ 4 w 13"/>
                <a:gd name="T3" fmla="*/ 22 h 22"/>
                <a:gd name="T4" fmla="*/ 2 w 13"/>
                <a:gd name="T5" fmla="*/ 10 h 22"/>
                <a:gd name="T6" fmla="*/ 9 w 13"/>
                <a:gd name="T7" fmla="*/ 1 h 22"/>
                <a:gd name="T8" fmla="*/ 12 w 13"/>
                <a:gd name="T9" fmla="*/ 13 h 22"/>
              </a:gdLst>
              <a:ahLst/>
              <a:cxnLst>
                <a:cxn ang="0">
                  <a:pos x="T0" y="T1"/>
                </a:cxn>
                <a:cxn ang="0">
                  <a:pos x="T2" y="T3"/>
                </a:cxn>
                <a:cxn ang="0">
                  <a:pos x="T4" y="T5"/>
                </a:cxn>
                <a:cxn ang="0">
                  <a:pos x="T6" y="T7"/>
                </a:cxn>
                <a:cxn ang="0">
                  <a:pos x="T8" y="T9"/>
                </a:cxn>
              </a:cxnLst>
              <a:rect l="0" t="0" r="r" b="b"/>
              <a:pathLst>
                <a:path w="13" h="22">
                  <a:moveTo>
                    <a:pt x="12" y="13"/>
                  </a:moveTo>
                  <a:cubicBezTo>
                    <a:pt x="11" y="18"/>
                    <a:pt x="7" y="22"/>
                    <a:pt x="4" y="22"/>
                  </a:cubicBezTo>
                  <a:cubicBezTo>
                    <a:pt x="2" y="21"/>
                    <a:pt x="0" y="16"/>
                    <a:pt x="2" y="10"/>
                  </a:cubicBezTo>
                  <a:cubicBezTo>
                    <a:pt x="3" y="4"/>
                    <a:pt x="7" y="0"/>
                    <a:pt x="9" y="1"/>
                  </a:cubicBezTo>
                  <a:cubicBezTo>
                    <a:pt x="12" y="2"/>
                    <a:pt x="13" y="7"/>
                    <a:pt x="12" y="1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5" name="iṣľídê"/>
            <p:cNvSpPr/>
            <p:nvPr/>
          </p:nvSpPr>
          <p:spPr bwMode="auto">
            <a:xfrm>
              <a:off x="4883150" y="3362325"/>
              <a:ext cx="28575" cy="49213"/>
            </a:xfrm>
            <a:custGeom>
              <a:avLst/>
              <a:gdLst>
                <a:gd name="T0" fmla="*/ 12 w 13"/>
                <a:gd name="T1" fmla="*/ 13 h 22"/>
                <a:gd name="T2" fmla="*/ 4 w 13"/>
                <a:gd name="T3" fmla="*/ 22 h 22"/>
                <a:gd name="T4" fmla="*/ 1 w 13"/>
                <a:gd name="T5" fmla="*/ 10 h 22"/>
                <a:gd name="T6" fmla="*/ 9 w 13"/>
                <a:gd name="T7" fmla="*/ 1 h 22"/>
                <a:gd name="T8" fmla="*/ 12 w 13"/>
                <a:gd name="T9" fmla="*/ 13 h 22"/>
              </a:gdLst>
              <a:ahLst/>
              <a:cxnLst>
                <a:cxn ang="0">
                  <a:pos x="T0" y="T1"/>
                </a:cxn>
                <a:cxn ang="0">
                  <a:pos x="T2" y="T3"/>
                </a:cxn>
                <a:cxn ang="0">
                  <a:pos x="T4" y="T5"/>
                </a:cxn>
                <a:cxn ang="0">
                  <a:pos x="T6" y="T7"/>
                </a:cxn>
                <a:cxn ang="0">
                  <a:pos x="T8" y="T9"/>
                </a:cxn>
              </a:cxnLst>
              <a:rect l="0" t="0" r="r" b="b"/>
              <a:pathLst>
                <a:path w="13" h="22">
                  <a:moveTo>
                    <a:pt x="12" y="13"/>
                  </a:moveTo>
                  <a:cubicBezTo>
                    <a:pt x="10" y="18"/>
                    <a:pt x="7" y="22"/>
                    <a:pt x="4" y="22"/>
                  </a:cubicBezTo>
                  <a:cubicBezTo>
                    <a:pt x="1" y="21"/>
                    <a:pt x="0" y="16"/>
                    <a:pt x="1" y="10"/>
                  </a:cubicBezTo>
                  <a:cubicBezTo>
                    <a:pt x="3" y="4"/>
                    <a:pt x="6" y="0"/>
                    <a:pt x="9" y="1"/>
                  </a:cubicBezTo>
                  <a:cubicBezTo>
                    <a:pt x="12" y="2"/>
                    <a:pt x="13" y="7"/>
                    <a:pt x="12" y="13"/>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6" name="ïS1îďè"/>
            <p:cNvSpPr/>
            <p:nvPr/>
          </p:nvSpPr>
          <p:spPr bwMode="auto">
            <a:xfrm>
              <a:off x="4776788" y="2354263"/>
              <a:ext cx="338138" cy="184150"/>
            </a:xfrm>
            <a:custGeom>
              <a:avLst/>
              <a:gdLst>
                <a:gd name="T0" fmla="*/ 135 w 152"/>
                <a:gd name="T1" fmla="*/ 83 h 83"/>
                <a:gd name="T2" fmla="*/ 131 w 152"/>
                <a:gd name="T3" fmla="*/ 78 h 83"/>
                <a:gd name="T4" fmla="*/ 136 w 152"/>
                <a:gd name="T5" fmla="*/ 79 h 83"/>
                <a:gd name="T6" fmla="*/ 137 w 152"/>
                <a:gd name="T7" fmla="*/ 77 h 83"/>
                <a:gd name="T8" fmla="*/ 135 w 152"/>
                <a:gd name="T9" fmla="*/ 68 h 83"/>
                <a:gd name="T10" fmla="*/ 141 w 152"/>
                <a:gd name="T11" fmla="*/ 78 h 83"/>
                <a:gd name="T12" fmla="*/ 111 w 152"/>
                <a:gd name="T13" fmla="*/ 79 h 83"/>
                <a:gd name="T14" fmla="*/ 92 w 152"/>
                <a:gd name="T15" fmla="*/ 72 h 83"/>
                <a:gd name="T16" fmla="*/ 111 w 152"/>
                <a:gd name="T17" fmla="*/ 79 h 83"/>
                <a:gd name="T18" fmla="*/ 71 w 152"/>
                <a:gd name="T19" fmla="*/ 72 h 83"/>
                <a:gd name="T20" fmla="*/ 53 w 152"/>
                <a:gd name="T21" fmla="*/ 65 h 83"/>
                <a:gd name="T22" fmla="*/ 72 w 152"/>
                <a:gd name="T23" fmla="*/ 68 h 83"/>
                <a:gd name="T24" fmla="*/ 32 w 152"/>
                <a:gd name="T25" fmla="*/ 63 h 83"/>
                <a:gd name="T26" fmla="*/ 17 w 152"/>
                <a:gd name="T27" fmla="*/ 51 h 83"/>
                <a:gd name="T28" fmla="*/ 32 w 152"/>
                <a:gd name="T29" fmla="*/ 63 h 83"/>
                <a:gd name="T30" fmla="*/ 138 w 152"/>
                <a:gd name="T31" fmla="*/ 52 h 83"/>
                <a:gd name="T32" fmla="*/ 151 w 152"/>
                <a:gd name="T33" fmla="*/ 37 h 83"/>
                <a:gd name="T34" fmla="*/ 1 w 152"/>
                <a:gd name="T35" fmla="*/ 38 h 83"/>
                <a:gd name="T36" fmla="*/ 5 w 152"/>
                <a:gd name="T37" fmla="*/ 17 h 83"/>
                <a:gd name="T38" fmla="*/ 4 w 152"/>
                <a:gd name="T39" fmla="*/ 31 h 83"/>
                <a:gd name="T40" fmla="*/ 1 w 152"/>
                <a:gd name="T41" fmla="*/ 38 h 83"/>
                <a:gd name="T42" fmla="*/ 148 w 152"/>
                <a:gd name="T43" fmla="*/ 31 h 83"/>
                <a:gd name="T44" fmla="*/ 141 w 152"/>
                <a:gd name="T45" fmla="*/ 14 h 83"/>
                <a:gd name="T46" fmla="*/ 150 w 152"/>
                <a:gd name="T47" fmla="*/ 31 h 83"/>
                <a:gd name="T48" fmla="*/ 22 w 152"/>
                <a:gd name="T49" fmla="*/ 6 h 83"/>
                <a:gd name="T50" fmla="*/ 43 w 152"/>
                <a:gd name="T51" fmla="*/ 5 h 83"/>
                <a:gd name="T52" fmla="*/ 121 w 152"/>
                <a:gd name="T53" fmla="*/ 9 h 83"/>
                <a:gd name="T54" fmla="*/ 102 w 152"/>
                <a:gd name="T55" fmla="*/ 2 h 83"/>
                <a:gd name="T56" fmla="*/ 121 w 152"/>
                <a:gd name="T57" fmla="*/ 9 h 83"/>
                <a:gd name="T58" fmla="*/ 71 w 152"/>
                <a:gd name="T59" fmla="*/ 4 h 83"/>
                <a:gd name="T60" fmla="*/ 62 w 152"/>
                <a:gd name="T61" fmla="*/ 0 h 83"/>
                <a:gd name="T62" fmla="*/ 82 w 152"/>
                <a:gd name="T63"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2" h="83">
                  <a:moveTo>
                    <a:pt x="136" y="83"/>
                  </a:moveTo>
                  <a:cubicBezTo>
                    <a:pt x="135" y="83"/>
                    <a:pt x="135" y="83"/>
                    <a:pt x="135" y="83"/>
                  </a:cubicBezTo>
                  <a:cubicBezTo>
                    <a:pt x="131" y="82"/>
                    <a:pt x="131" y="82"/>
                    <a:pt x="131" y="82"/>
                  </a:cubicBezTo>
                  <a:cubicBezTo>
                    <a:pt x="131" y="78"/>
                    <a:pt x="131" y="78"/>
                    <a:pt x="131" y="78"/>
                  </a:cubicBezTo>
                  <a:cubicBezTo>
                    <a:pt x="136" y="79"/>
                    <a:pt x="136" y="79"/>
                    <a:pt x="136" y="79"/>
                  </a:cubicBezTo>
                  <a:cubicBezTo>
                    <a:pt x="136" y="79"/>
                    <a:pt x="136" y="79"/>
                    <a:pt x="136" y="79"/>
                  </a:cubicBezTo>
                  <a:cubicBezTo>
                    <a:pt x="136" y="79"/>
                    <a:pt x="137" y="78"/>
                    <a:pt x="137" y="78"/>
                  </a:cubicBezTo>
                  <a:cubicBezTo>
                    <a:pt x="137" y="77"/>
                    <a:pt x="137" y="77"/>
                    <a:pt x="137" y="77"/>
                  </a:cubicBezTo>
                  <a:cubicBezTo>
                    <a:pt x="135" y="75"/>
                    <a:pt x="133" y="72"/>
                    <a:pt x="132" y="70"/>
                  </a:cubicBezTo>
                  <a:cubicBezTo>
                    <a:pt x="135" y="68"/>
                    <a:pt x="135" y="68"/>
                    <a:pt x="135" y="68"/>
                  </a:cubicBezTo>
                  <a:cubicBezTo>
                    <a:pt x="136" y="70"/>
                    <a:pt x="138" y="72"/>
                    <a:pt x="140" y="74"/>
                  </a:cubicBezTo>
                  <a:cubicBezTo>
                    <a:pt x="140" y="75"/>
                    <a:pt x="141" y="76"/>
                    <a:pt x="141" y="78"/>
                  </a:cubicBezTo>
                  <a:cubicBezTo>
                    <a:pt x="141" y="80"/>
                    <a:pt x="139" y="83"/>
                    <a:pt x="136" y="83"/>
                  </a:cubicBezTo>
                  <a:close/>
                  <a:moveTo>
                    <a:pt x="111" y="79"/>
                  </a:moveTo>
                  <a:cubicBezTo>
                    <a:pt x="91" y="76"/>
                    <a:pt x="91" y="76"/>
                    <a:pt x="91" y="76"/>
                  </a:cubicBezTo>
                  <a:cubicBezTo>
                    <a:pt x="92" y="72"/>
                    <a:pt x="92" y="72"/>
                    <a:pt x="92" y="72"/>
                  </a:cubicBezTo>
                  <a:cubicBezTo>
                    <a:pt x="112" y="75"/>
                    <a:pt x="112" y="75"/>
                    <a:pt x="112" y="75"/>
                  </a:cubicBezTo>
                  <a:lnTo>
                    <a:pt x="111" y="79"/>
                  </a:lnTo>
                  <a:close/>
                  <a:moveTo>
                    <a:pt x="72" y="72"/>
                  </a:moveTo>
                  <a:cubicBezTo>
                    <a:pt x="71" y="72"/>
                    <a:pt x="71" y="72"/>
                    <a:pt x="71" y="72"/>
                  </a:cubicBezTo>
                  <a:cubicBezTo>
                    <a:pt x="65" y="72"/>
                    <a:pt x="58" y="71"/>
                    <a:pt x="52" y="69"/>
                  </a:cubicBezTo>
                  <a:cubicBezTo>
                    <a:pt x="53" y="65"/>
                    <a:pt x="53" y="65"/>
                    <a:pt x="53" y="65"/>
                  </a:cubicBezTo>
                  <a:cubicBezTo>
                    <a:pt x="59" y="67"/>
                    <a:pt x="65" y="68"/>
                    <a:pt x="72" y="68"/>
                  </a:cubicBezTo>
                  <a:cubicBezTo>
                    <a:pt x="72" y="68"/>
                    <a:pt x="72" y="68"/>
                    <a:pt x="72" y="68"/>
                  </a:cubicBezTo>
                  <a:lnTo>
                    <a:pt x="72" y="72"/>
                  </a:lnTo>
                  <a:close/>
                  <a:moveTo>
                    <a:pt x="32" y="63"/>
                  </a:moveTo>
                  <a:cubicBezTo>
                    <a:pt x="25" y="61"/>
                    <a:pt x="19" y="57"/>
                    <a:pt x="14" y="54"/>
                  </a:cubicBezTo>
                  <a:cubicBezTo>
                    <a:pt x="17" y="51"/>
                    <a:pt x="17" y="51"/>
                    <a:pt x="17" y="51"/>
                  </a:cubicBezTo>
                  <a:cubicBezTo>
                    <a:pt x="21" y="54"/>
                    <a:pt x="27" y="57"/>
                    <a:pt x="34" y="60"/>
                  </a:cubicBezTo>
                  <a:lnTo>
                    <a:pt x="32" y="63"/>
                  </a:lnTo>
                  <a:close/>
                  <a:moveTo>
                    <a:pt x="140" y="55"/>
                  </a:moveTo>
                  <a:cubicBezTo>
                    <a:pt x="138" y="52"/>
                    <a:pt x="138" y="52"/>
                    <a:pt x="138" y="52"/>
                  </a:cubicBezTo>
                  <a:cubicBezTo>
                    <a:pt x="143" y="47"/>
                    <a:pt x="146" y="42"/>
                    <a:pt x="148" y="36"/>
                  </a:cubicBezTo>
                  <a:cubicBezTo>
                    <a:pt x="151" y="37"/>
                    <a:pt x="151" y="37"/>
                    <a:pt x="151" y="37"/>
                  </a:cubicBezTo>
                  <a:cubicBezTo>
                    <a:pt x="150" y="44"/>
                    <a:pt x="146" y="50"/>
                    <a:pt x="140" y="55"/>
                  </a:cubicBezTo>
                  <a:close/>
                  <a:moveTo>
                    <a:pt x="1" y="38"/>
                  </a:moveTo>
                  <a:cubicBezTo>
                    <a:pt x="0" y="36"/>
                    <a:pt x="0" y="34"/>
                    <a:pt x="0" y="31"/>
                  </a:cubicBezTo>
                  <a:cubicBezTo>
                    <a:pt x="0" y="26"/>
                    <a:pt x="2" y="21"/>
                    <a:pt x="5" y="17"/>
                  </a:cubicBezTo>
                  <a:cubicBezTo>
                    <a:pt x="8" y="20"/>
                    <a:pt x="8" y="20"/>
                    <a:pt x="8" y="20"/>
                  </a:cubicBezTo>
                  <a:cubicBezTo>
                    <a:pt x="5" y="23"/>
                    <a:pt x="4" y="27"/>
                    <a:pt x="4" y="31"/>
                  </a:cubicBezTo>
                  <a:cubicBezTo>
                    <a:pt x="4" y="33"/>
                    <a:pt x="4" y="35"/>
                    <a:pt x="5" y="37"/>
                  </a:cubicBezTo>
                  <a:lnTo>
                    <a:pt x="1" y="38"/>
                  </a:lnTo>
                  <a:close/>
                  <a:moveTo>
                    <a:pt x="150" y="31"/>
                  </a:moveTo>
                  <a:cubicBezTo>
                    <a:pt x="148" y="31"/>
                    <a:pt x="148" y="31"/>
                    <a:pt x="148" y="31"/>
                  </a:cubicBezTo>
                  <a:cubicBezTo>
                    <a:pt x="148" y="26"/>
                    <a:pt x="145" y="21"/>
                    <a:pt x="139" y="17"/>
                  </a:cubicBezTo>
                  <a:cubicBezTo>
                    <a:pt x="141" y="14"/>
                    <a:pt x="141" y="14"/>
                    <a:pt x="141" y="14"/>
                  </a:cubicBezTo>
                  <a:cubicBezTo>
                    <a:pt x="149" y="18"/>
                    <a:pt x="152" y="24"/>
                    <a:pt x="152" y="31"/>
                  </a:cubicBezTo>
                  <a:lnTo>
                    <a:pt x="150" y="31"/>
                  </a:lnTo>
                  <a:close/>
                  <a:moveTo>
                    <a:pt x="24" y="10"/>
                  </a:moveTo>
                  <a:cubicBezTo>
                    <a:pt x="22" y="6"/>
                    <a:pt x="22" y="6"/>
                    <a:pt x="22" y="6"/>
                  </a:cubicBezTo>
                  <a:cubicBezTo>
                    <a:pt x="28" y="4"/>
                    <a:pt x="35" y="2"/>
                    <a:pt x="42" y="1"/>
                  </a:cubicBezTo>
                  <a:cubicBezTo>
                    <a:pt x="43" y="5"/>
                    <a:pt x="43" y="5"/>
                    <a:pt x="43" y="5"/>
                  </a:cubicBezTo>
                  <a:cubicBezTo>
                    <a:pt x="35" y="6"/>
                    <a:pt x="29" y="8"/>
                    <a:pt x="24" y="10"/>
                  </a:cubicBezTo>
                  <a:close/>
                  <a:moveTo>
                    <a:pt x="121" y="9"/>
                  </a:moveTo>
                  <a:cubicBezTo>
                    <a:pt x="116" y="8"/>
                    <a:pt x="109" y="7"/>
                    <a:pt x="102" y="6"/>
                  </a:cubicBezTo>
                  <a:cubicBezTo>
                    <a:pt x="102" y="2"/>
                    <a:pt x="102" y="2"/>
                    <a:pt x="102" y="2"/>
                  </a:cubicBezTo>
                  <a:cubicBezTo>
                    <a:pt x="110" y="3"/>
                    <a:pt x="117" y="4"/>
                    <a:pt x="122" y="6"/>
                  </a:cubicBezTo>
                  <a:lnTo>
                    <a:pt x="121" y="9"/>
                  </a:lnTo>
                  <a:close/>
                  <a:moveTo>
                    <a:pt x="82" y="4"/>
                  </a:moveTo>
                  <a:cubicBezTo>
                    <a:pt x="79" y="4"/>
                    <a:pt x="75" y="4"/>
                    <a:pt x="71" y="4"/>
                  </a:cubicBezTo>
                  <a:cubicBezTo>
                    <a:pt x="68" y="4"/>
                    <a:pt x="65" y="4"/>
                    <a:pt x="62" y="4"/>
                  </a:cubicBezTo>
                  <a:cubicBezTo>
                    <a:pt x="62" y="0"/>
                    <a:pt x="62" y="0"/>
                    <a:pt x="62" y="0"/>
                  </a:cubicBezTo>
                  <a:cubicBezTo>
                    <a:pt x="65" y="0"/>
                    <a:pt x="68" y="0"/>
                    <a:pt x="72" y="0"/>
                  </a:cubicBezTo>
                  <a:cubicBezTo>
                    <a:pt x="75" y="0"/>
                    <a:pt x="79" y="0"/>
                    <a:pt x="82" y="0"/>
                  </a:cubicBezTo>
                  <a:lnTo>
                    <a:pt x="82" y="4"/>
                  </a:lnTo>
                  <a:close/>
                </a:path>
              </a:pathLst>
            </a:custGeom>
            <a:solidFill>
              <a:schemeClr val="bg1">
                <a:lumMod val="85000"/>
              </a:schemeClr>
            </a:solidFill>
            <a:ln>
              <a:noFill/>
            </a:ln>
          </p:spPr>
          <p:txBody>
            <a:bodyPr anchor="ctr"/>
            <a:p>
              <a:pPr algn="ctr"/>
              <a:endParaRPr>
                <a:cs typeface="+mn-ea"/>
                <a:sym typeface="+mn-lt"/>
              </a:endParaRPr>
            </a:p>
          </p:txBody>
        </p:sp>
        <p:sp>
          <p:nvSpPr>
            <p:cNvPr id="287" name="iŝḷïďê"/>
            <p:cNvSpPr/>
            <p:nvPr/>
          </p:nvSpPr>
          <p:spPr bwMode="auto">
            <a:xfrm>
              <a:off x="5006975" y="2406650"/>
              <a:ext cx="25400" cy="47625"/>
            </a:xfrm>
            <a:custGeom>
              <a:avLst/>
              <a:gdLst>
                <a:gd name="T0" fmla="*/ 0 w 11"/>
                <a:gd name="T1" fmla="*/ 10 h 21"/>
                <a:gd name="T2" fmla="*/ 5 w 11"/>
                <a:gd name="T3" fmla="*/ 21 h 21"/>
                <a:gd name="T4" fmla="*/ 11 w 11"/>
                <a:gd name="T5" fmla="*/ 11 h 21"/>
                <a:gd name="T6" fmla="*/ 6 w 11"/>
                <a:gd name="T7" fmla="*/ 0 h 21"/>
                <a:gd name="T8" fmla="*/ 0 w 11"/>
                <a:gd name="T9" fmla="*/ 10 h 21"/>
              </a:gdLst>
              <a:ahLst/>
              <a:cxnLst>
                <a:cxn ang="0">
                  <a:pos x="T0" y="T1"/>
                </a:cxn>
                <a:cxn ang="0">
                  <a:pos x="T2" y="T3"/>
                </a:cxn>
                <a:cxn ang="0">
                  <a:pos x="T4" y="T5"/>
                </a:cxn>
                <a:cxn ang="0">
                  <a:pos x="T6" y="T7"/>
                </a:cxn>
                <a:cxn ang="0">
                  <a:pos x="T8" y="T9"/>
                </a:cxn>
              </a:cxnLst>
              <a:rect l="0" t="0" r="r" b="b"/>
              <a:pathLst>
                <a:path w="11" h="21">
                  <a:moveTo>
                    <a:pt x="0" y="10"/>
                  </a:moveTo>
                  <a:cubicBezTo>
                    <a:pt x="0" y="16"/>
                    <a:pt x="2" y="21"/>
                    <a:pt x="5" y="21"/>
                  </a:cubicBezTo>
                  <a:cubicBezTo>
                    <a:pt x="7" y="21"/>
                    <a:pt x="10" y="17"/>
                    <a:pt x="11" y="11"/>
                  </a:cubicBezTo>
                  <a:cubicBezTo>
                    <a:pt x="11" y="5"/>
                    <a:pt x="9" y="0"/>
                    <a:pt x="6" y="0"/>
                  </a:cubicBezTo>
                  <a:cubicBezTo>
                    <a:pt x="3" y="0"/>
                    <a:pt x="0" y="4"/>
                    <a:pt x="0"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8" name="îsḷíḓè"/>
            <p:cNvSpPr/>
            <p:nvPr/>
          </p:nvSpPr>
          <p:spPr bwMode="auto">
            <a:xfrm>
              <a:off x="4929188" y="2405063"/>
              <a:ext cx="26988" cy="49213"/>
            </a:xfrm>
            <a:custGeom>
              <a:avLst/>
              <a:gdLst>
                <a:gd name="T0" fmla="*/ 1 w 12"/>
                <a:gd name="T1" fmla="*/ 11 h 22"/>
                <a:gd name="T2" fmla="*/ 5 w 12"/>
                <a:gd name="T3" fmla="*/ 22 h 22"/>
                <a:gd name="T4" fmla="*/ 11 w 12"/>
                <a:gd name="T5" fmla="*/ 11 h 22"/>
                <a:gd name="T6" fmla="*/ 7 w 12"/>
                <a:gd name="T7" fmla="*/ 0 h 22"/>
                <a:gd name="T8" fmla="*/ 1 w 12"/>
                <a:gd name="T9" fmla="*/ 11 h 22"/>
              </a:gdLst>
              <a:ahLst/>
              <a:cxnLst>
                <a:cxn ang="0">
                  <a:pos x="T0" y="T1"/>
                </a:cxn>
                <a:cxn ang="0">
                  <a:pos x="T2" y="T3"/>
                </a:cxn>
                <a:cxn ang="0">
                  <a:pos x="T4" y="T5"/>
                </a:cxn>
                <a:cxn ang="0">
                  <a:pos x="T6" y="T7"/>
                </a:cxn>
                <a:cxn ang="0">
                  <a:pos x="T8" y="T9"/>
                </a:cxn>
              </a:cxnLst>
              <a:rect l="0" t="0" r="r" b="b"/>
              <a:pathLst>
                <a:path w="12" h="22">
                  <a:moveTo>
                    <a:pt x="1" y="11"/>
                  </a:moveTo>
                  <a:cubicBezTo>
                    <a:pt x="0" y="17"/>
                    <a:pt x="3" y="21"/>
                    <a:pt x="5" y="22"/>
                  </a:cubicBezTo>
                  <a:cubicBezTo>
                    <a:pt x="8" y="22"/>
                    <a:pt x="11" y="17"/>
                    <a:pt x="11" y="11"/>
                  </a:cubicBezTo>
                  <a:cubicBezTo>
                    <a:pt x="12" y="6"/>
                    <a:pt x="10" y="1"/>
                    <a:pt x="7" y="0"/>
                  </a:cubicBezTo>
                  <a:cubicBezTo>
                    <a:pt x="4" y="0"/>
                    <a:pt x="1" y="5"/>
                    <a:pt x="1" y="11"/>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89" name="îṥlïḑé"/>
            <p:cNvSpPr/>
            <p:nvPr/>
          </p:nvSpPr>
          <p:spPr bwMode="auto">
            <a:xfrm>
              <a:off x="4856163" y="2401888"/>
              <a:ext cx="25400" cy="49213"/>
            </a:xfrm>
            <a:custGeom>
              <a:avLst/>
              <a:gdLst>
                <a:gd name="T0" fmla="*/ 0 w 11"/>
                <a:gd name="T1" fmla="*/ 10 h 22"/>
                <a:gd name="T2" fmla="*/ 5 w 11"/>
                <a:gd name="T3" fmla="*/ 21 h 22"/>
                <a:gd name="T4" fmla="*/ 11 w 11"/>
                <a:gd name="T5" fmla="*/ 11 h 22"/>
                <a:gd name="T6" fmla="*/ 6 w 11"/>
                <a:gd name="T7" fmla="*/ 0 h 22"/>
                <a:gd name="T8" fmla="*/ 0 w 11"/>
                <a:gd name="T9" fmla="*/ 10 h 22"/>
              </a:gdLst>
              <a:ahLst/>
              <a:cxnLst>
                <a:cxn ang="0">
                  <a:pos x="T0" y="T1"/>
                </a:cxn>
                <a:cxn ang="0">
                  <a:pos x="T2" y="T3"/>
                </a:cxn>
                <a:cxn ang="0">
                  <a:pos x="T4" y="T5"/>
                </a:cxn>
                <a:cxn ang="0">
                  <a:pos x="T6" y="T7"/>
                </a:cxn>
                <a:cxn ang="0">
                  <a:pos x="T8" y="T9"/>
                </a:cxn>
              </a:cxnLst>
              <a:rect l="0" t="0" r="r" b="b"/>
              <a:pathLst>
                <a:path w="11" h="22">
                  <a:moveTo>
                    <a:pt x="0" y="10"/>
                  </a:moveTo>
                  <a:cubicBezTo>
                    <a:pt x="0" y="16"/>
                    <a:pt x="2" y="21"/>
                    <a:pt x="5" y="21"/>
                  </a:cubicBezTo>
                  <a:cubicBezTo>
                    <a:pt x="8" y="22"/>
                    <a:pt x="10" y="17"/>
                    <a:pt x="11" y="11"/>
                  </a:cubicBezTo>
                  <a:cubicBezTo>
                    <a:pt x="11" y="5"/>
                    <a:pt x="9" y="0"/>
                    <a:pt x="6" y="0"/>
                  </a:cubicBezTo>
                  <a:cubicBezTo>
                    <a:pt x="3" y="0"/>
                    <a:pt x="1" y="5"/>
                    <a:pt x="0"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0" name="íśḷîḓê"/>
            <p:cNvSpPr/>
            <p:nvPr/>
          </p:nvSpPr>
          <p:spPr bwMode="auto">
            <a:xfrm>
              <a:off x="7853363" y="2178050"/>
              <a:ext cx="26988" cy="38100"/>
            </a:xfrm>
            <a:custGeom>
              <a:avLst/>
              <a:gdLst>
                <a:gd name="T0" fmla="*/ 2 w 12"/>
                <a:gd name="T1" fmla="*/ 17 h 17"/>
                <a:gd name="T2" fmla="*/ 0 w 12"/>
                <a:gd name="T3" fmla="*/ 7 h 17"/>
                <a:gd name="T4" fmla="*/ 2 w 12"/>
                <a:gd name="T5" fmla="*/ 5 h 17"/>
                <a:gd name="T6" fmla="*/ 10 w 12"/>
                <a:gd name="T7" fmla="*/ 0 h 17"/>
                <a:gd name="T8" fmla="*/ 12 w 12"/>
                <a:gd name="T9" fmla="*/ 4 h 17"/>
                <a:gd name="T10" fmla="*/ 4 w 12"/>
                <a:gd name="T11" fmla="*/ 8 h 17"/>
                <a:gd name="T12" fmla="*/ 6 w 12"/>
                <a:gd name="T13" fmla="*/ 16 h 17"/>
                <a:gd name="T14" fmla="*/ 2 w 12"/>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7">
                  <a:moveTo>
                    <a:pt x="2" y="17"/>
                  </a:moveTo>
                  <a:cubicBezTo>
                    <a:pt x="1" y="14"/>
                    <a:pt x="0" y="10"/>
                    <a:pt x="0" y="7"/>
                  </a:cubicBezTo>
                  <a:cubicBezTo>
                    <a:pt x="1" y="6"/>
                    <a:pt x="1" y="5"/>
                    <a:pt x="2" y="5"/>
                  </a:cubicBezTo>
                  <a:cubicBezTo>
                    <a:pt x="5" y="4"/>
                    <a:pt x="8" y="2"/>
                    <a:pt x="10" y="0"/>
                  </a:cubicBezTo>
                  <a:cubicBezTo>
                    <a:pt x="12" y="4"/>
                    <a:pt x="12" y="4"/>
                    <a:pt x="12" y="4"/>
                  </a:cubicBezTo>
                  <a:cubicBezTo>
                    <a:pt x="10" y="5"/>
                    <a:pt x="7" y="7"/>
                    <a:pt x="4" y="8"/>
                  </a:cubicBezTo>
                  <a:cubicBezTo>
                    <a:pt x="4" y="11"/>
                    <a:pt x="5" y="13"/>
                    <a:pt x="6" y="16"/>
                  </a:cubicBezTo>
                  <a:lnTo>
                    <a:pt x="2" y="1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1" name="ïs1iḋe"/>
            <p:cNvSpPr/>
            <p:nvPr/>
          </p:nvSpPr>
          <p:spPr bwMode="auto">
            <a:xfrm>
              <a:off x="7585075" y="2038350"/>
              <a:ext cx="330200" cy="204788"/>
            </a:xfrm>
            <a:custGeom>
              <a:avLst/>
              <a:gdLst>
                <a:gd name="T0" fmla="*/ 121 w 149"/>
                <a:gd name="T1" fmla="*/ 92 h 92"/>
                <a:gd name="T2" fmla="*/ 103 w 149"/>
                <a:gd name="T3" fmla="*/ 87 h 92"/>
                <a:gd name="T4" fmla="*/ 104 w 149"/>
                <a:gd name="T5" fmla="*/ 83 h 92"/>
                <a:gd name="T6" fmla="*/ 122 w 149"/>
                <a:gd name="T7" fmla="*/ 88 h 92"/>
                <a:gd name="T8" fmla="*/ 121 w 149"/>
                <a:gd name="T9" fmla="*/ 92 h 92"/>
                <a:gd name="T10" fmla="*/ 84 w 149"/>
                <a:gd name="T11" fmla="*/ 81 h 92"/>
                <a:gd name="T12" fmla="*/ 66 w 149"/>
                <a:gd name="T13" fmla="*/ 76 h 92"/>
                <a:gd name="T14" fmla="*/ 67 w 149"/>
                <a:gd name="T15" fmla="*/ 72 h 92"/>
                <a:gd name="T16" fmla="*/ 85 w 149"/>
                <a:gd name="T17" fmla="*/ 77 h 92"/>
                <a:gd name="T18" fmla="*/ 84 w 149"/>
                <a:gd name="T19" fmla="*/ 81 h 92"/>
                <a:gd name="T20" fmla="*/ 47 w 149"/>
                <a:gd name="T21" fmla="*/ 70 h 92"/>
                <a:gd name="T22" fmla="*/ 29 w 149"/>
                <a:gd name="T23" fmla="*/ 63 h 92"/>
                <a:gd name="T24" fmla="*/ 31 w 149"/>
                <a:gd name="T25" fmla="*/ 59 h 92"/>
                <a:gd name="T26" fmla="*/ 49 w 149"/>
                <a:gd name="T27" fmla="*/ 67 h 92"/>
                <a:gd name="T28" fmla="*/ 47 w 149"/>
                <a:gd name="T29" fmla="*/ 70 h 92"/>
                <a:gd name="T30" fmla="*/ 13 w 149"/>
                <a:gd name="T31" fmla="*/ 53 h 92"/>
                <a:gd name="T32" fmla="*/ 0 w 149"/>
                <a:gd name="T33" fmla="*/ 38 h 92"/>
                <a:gd name="T34" fmla="*/ 3 w 149"/>
                <a:gd name="T35" fmla="*/ 36 h 92"/>
                <a:gd name="T36" fmla="*/ 15 w 149"/>
                <a:gd name="T37" fmla="*/ 49 h 92"/>
                <a:gd name="T38" fmla="*/ 13 w 149"/>
                <a:gd name="T39" fmla="*/ 53 h 92"/>
                <a:gd name="T40" fmla="*/ 147 w 149"/>
                <a:gd name="T41" fmla="*/ 51 h 92"/>
                <a:gd name="T42" fmla="*/ 143 w 149"/>
                <a:gd name="T43" fmla="*/ 50 h 92"/>
                <a:gd name="T44" fmla="*/ 144 w 149"/>
                <a:gd name="T45" fmla="*/ 44 h 92"/>
                <a:gd name="T46" fmla="*/ 145 w 149"/>
                <a:gd name="T47" fmla="*/ 42 h 92"/>
                <a:gd name="T48" fmla="*/ 142 w 149"/>
                <a:gd name="T49" fmla="*/ 34 h 92"/>
                <a:gd name="T50" fmla="*/ 145 w 149"/>
                <a:gd name="T51" fmla="*/ 31 h 92"/>
                <a:gd name="T52" fmla="*/ 149 w 149"/>
                <a:gd name="T53" fmla="*/ 42 h 92"/>
                <a:gd name="T54" fmla="*/ 148 w 149"/>
                <a:gd name="T55" fmla="*/ 45 h 92"/>
                <a:gd name="T56" fmla="*/ 147 w 149"/>
                <a:gd name="T57" fmla="*/ 51 h 92"/>
                <a:gd name="T58" fmla="*/ 128 w 149"/>
                <a:gd name="T59" fmla="*/ 22 h 92"/>
                <a:gd name="T60" fmla="*/ 110 w 149"/>
                <a:gd name="T61" fmla="*/ 15 h 92"/>
                <a:gd name="T62" fmla="*/ 111 w 149"/>
                <a:gd name="T63" fmla="*/ 11 h 92"/>
                <a:gd name="T64" fmla="*/ 130 w 149"/>
                <a:gd name="T65" fmla="*/ 19 h 92"/>
                <a:gd name="T66" fmla="*/ 128 w 149"/>
                <a:gd name="T67" fmla="*/ 22 h 92"/>
                <a:gd name="T68" fmla="*/ 3 w 149"/>
                <a:gd name="T69" fmla="*/ 19 h 92"/>
                <a:gd name="T70" fmla="*/ 0 w 149"/>
                <a:gd name="T71" fmla="*/ 17 h 92"/>
                <a:gd name="T72" fmla="*/ 16 w 149"/>
                <a:gd name="T73" fmla="*/ 5 h 92"/>
                <a:gd name="T74" fmla="*/ 17 w 149"/>
                <a:gd name="T75" fmla="*/ 8 h 92"/>
                <a:gd name="T76" fmla="*/ 3 w 149"/>
                <a:gd name="T77" fmla="*/ 19 h 92"/>
                <a:gd name="T78" fmla="*/ 92 w 149"/>
                <a:gd name="T79" fmla="*/ 10 h 92"/>
                <a:gd name="T80" fmla="*/ 73 w 149"/>
                <a:gd name="T81" fmla="*/ 7 h 92"/>
                <a:gd name="T82" fmla="*/ 74 w 149"/>
                <a:gd name="T83" fmla="*/ 3 h 92"/>
                <a:gd name="T84" fmla="*/ 93 w 149"/>
                <a:gd name="T85" fmla="*/ 7 h 92"/>
                <a:gd name="T86" fmla="*/ 92 w 149"/>
                <a:gd name="T87" fmla="*/ 10 h 92"/>
                <a:gd name="T88" fmla="*/ 54 w 149"/>
                <a:gd name="T89" fmla="*/ 5 h 92"/>
                <a:gd name="T90" fmla="*/ 35 w 149"/>
                <a:gd name="T91" fmla="*/ 5 h 92"/>
                <a:gd name="T92" fmla="*/ 35 w 149"/>
                <a:gd name="T93" fmla="*/ 1 h 92"/>
                <a:gd name="T94" fmla="*/ 54 w 149"/>
                <a:gd name="T95" fmla="*/ 1 h 92"/>
                <a:gd name="T96" fmla="*/ 54 w 149"/>
                <a:gd name="T97" fmla="*/ 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9" h="92">
                  <a:moveTo>
                    <a:pt x="121" y="92"/>
                  </a:moveTo>
                  <a:cubicBezTo>
                    <a:pt x="103" y="87"/>
                    <a:pt x="103" y="87"/>
                    <a:pt x="103" y="87"/>
                  </a:cubicBezTo>
                  <a:cubicBezTo>
                    <a:pt x="104" y="83"/>
                    <a:pt x="104" y="83"/>
                    <a:pt x="104" y="83"/>
                  </a:cubicBezTo>
                  <a:cubicBezTo>
                    <a:pt x="122" y="88"/>
                    <a:pt x="122" y="88"/>
                    <a:pt x="122" y="88"/>
                  </a:cubicBezTo>
                  <a:lnTo>
                    <a:pt x="121" y="92"/>
                  </a:lnTo>
                  <a:close/>
                  <a:moveTo>
                    <a:pt x="84" y="81"/>
                  </a:moveTo>
                  <a:cubicBezTo>
                    <a:pt x="66" y="76"/>
                    <a:pt x="66" y="76"/>
                    <a:pt x="66" y="76"/>
                  </a:cubicBezTo>
                  <a:cubicBezTo>
                    <a:pt x="67" y="72"/>
                    <a:pt x="67" y="72"/>
                    <a:pt x="67" y="72"/>
                  </a:cubicBezTo>
                  <a:cubicBezTo>
                    <a:pt x="85" y="77"/>
                    <a:pt x="85" y="77"/>
                    <a:pt x="85" y="77"/>
                  </a:cubicBezTo>
                  <a:lnTo>
                    <a:pt x="84" y="81"/>
                  </a:lnTo>
                  <a:close/>
                  <a:moveTo>
                    <a:pt x="47" y="70"/>
                  </a:moveTo>
                  <a:cubicBezTo>
                    <a:pt x="41" y="68"/>
                    <a:pt x="35" y="66"/>
                    <a:pt x="29" y="63"/>
                  </a:cubicBezTo>
                  <a:cubicBezTo>
                    <a:pt x="31" y="59"/>
                    <a:pt x="31" y="59"/>
                    <a:pt x="31" y="59"/>
                  </a:cubicBezTo>
                  <a:cubicBezTo>
                    <a:pt x="37" y="62"/>
                    <a:pt x="42" y="65"/>
                    <a:pt x="49" y="67"/>
                  </a:cubicBezTo>
                  <a:lnTo>
                    <a:pt x="47" y="70"/>
                  </a:lnTo>
                  <a:close/>
                  <a:moveTo>
                    <a:pt x="13" y="53"/>
                  </a:moveTo>
                  <a:cubicBezTo>
                    <a:pt x="7" y="48"/>
                    <a:pt x="2" y="43"/>
                    <a:pt x="0" y="38"/>
                  </a:cubicBezTo>
                  <a:cubicBezTo>
                    <a:pt x="3" y="36"/>
                    <a:pt x="3" y="36"/>
                    <a:pt x="3" y="36"/>
                  </a:cubicBezTo>
                  <a:cubicBezTo>
                    <a:pt x="5" y="40"/>
                    <a:pt x="10" y="45"/>
                    <a:pt x="15" y="49"/>
                  </a:cubicBezTo>
                  <a:lnTo>
                    <a:pt x="13" y="53"/>
                  </a:lnTo>
                  <a:close/>
                  <a:moveTo>
                    <a:pt x="147" y="51"/>
                  </a:moveTo>
                  <a:cubicBezTo>
                    <a:pt x="143" y="50"/>
                    <a:pt x="143" y="50"/>
                    <a:pt x="143" y="50"/>
                  </a:cubicBezTo>
                  <a:cubicBezTo>
                    <a:pt x="144" y="48"/>
                    <a:pt x="144" y="46"/>
                    <a:pt x="144" y="44"/>
                  </a:cubicBezTo>
                  <a:cubicBezTo>
                    <a:pt x="145" y="44"/>
                    <a:pt x="145" y="43"/>
                    <a:pt x="145" y="42"/>
                  </a:cubicBezTo>
                  <a:cubicBezTo>
                    <a:pt x="145" y="39"/>
                    <a:pt x="144" y="36"/>
                    <a:pt x="142" y="34"/>
                  </a:cubicBezTo>
                  <a:cubicBezTo>
                    <a:pt x="145" y="31"/>
                    <a:pt x="145" y="31"/>
                    <a:pt x="145" y="31"/>
                  </a:cubicBezTo>
                  <a:cubicBezTo>
                    <a:pt x="147" y="35"/>
                    <a:pt x="149" y="38"/>
                    <a:pt x="149" y="42"/>
                  </a:cubicBezTo>
                  <a:cubicBezTo>
                    <a:pt x="149" y="43"/>
                    <a:pt x="149" y="44"/>
                    <a:pt x="148" y="45"/>
                  </a:cubicBezTo>
                  <a:cubicBezTo>
                    <a:pt x="148" y="47"/>
                    <a:pt x="147" y="49"/>
                    <a:pt x="147" y="51"/>
                  </a:cubicBezTo>
                  <a:close/>
                  <a:moveTo>
                    <a:pt x="128" y="22"/>
                  </a:moveTo>
                  <a:cubicBezTo>
                    <a:pt x="123" y="20"/>
                    <a:pt x="117" y="17"/>
                    <a:pt x="110" y="15"/>
                  </a:cubicBezTo>
                  <a:cubicBezTo>
                    <a:pt x="111" y="11"/>
                    <a:pt x="111" y="11"/>
                    <a:pt x="111" y="11"/>
                  </a:cubicBezTo>
                  <a:cubicBezTo>
                    <a:pt x="118" y="14"/>
                    <a:pt x="125" y="16"/>
                    <a:pt x="130" y="19"/>
                  </a:cubicBezTo>
                  <a:lnTo>
                    <a:pt x="128" y="22"/>
                  </a:lnTo>
                  <a:close/>
                  <a:moveTo>
                    <a:pt x="3" y="19"/>
                  </a:moveTo>
                  <a:cubicBezTo>
                    <a:pt x="0" y="17"/>
                    <a:pt x="0" y="17"/>
                    <a:pt x="0" y="17"/>
                  </a:cubicBezTo>
                  <a:cubicBezTo>
                    <a:pt x="3" y="12"/>
                    <a:pt x="8" y="7"/>
                    <a:pt x="16" y="5"/>
                  </a:cubicBezTo>
                  <a:cubicBezTo>
                    <a:pt x="17" y="8"/>
                    <a:pt x="17" y="8"/>
                    <a:pt x="17" y="8"/>
                  </a:cubicBezTo>
                  <a:cubicBezTo>
                    <a:pt x="10" y="11"/>
                    <a:pt x="6" y="14"/>
                    <a:pt x="3" y="19"/>
                  </a:cubicBezTo>
                  <a:close/>
                  <a:moveTo>
                    <a:pt x="92" y="10"/>
                  </a:moveTo>
                  <a:cubicBezTo>
                    <a:pt x="86" y="9"/>
                    <a:pt x="80" y="8"/>
                    <a:pt x="73" y="7"/>
                  </a:cubicBezTo>
                  <a:cubicBezTo>
                    <a:pt x="74" y="3"/>
                    <a:pt x="74" y="3"/>
                    <a:pt x="74" y="3"/>
                  </a:cubicBezTo>
                  <a:cubicBezTo>
                    <a:pt x="80" y="4"/>
                    <a:pt x="87" y="5"/>
                    <a:pt x="93" y="7"/>
                  </a:cubicBezTo>
                  <a:lnTo>
                    <a:pt x="92" y="10"/>
                  </a:lnTo>
                  <a:close/>
                  <a:moveTo>
                    <a:pt x="54" y="5"/>
                  </a:moveTo>
                  <a:cubicBezTo>
                    <a:pt x="47" y="4"/>
                    <a:pt x="41" y="4"/>
                    <a:pt x="35" y="5"/>
                  </a:cubicBezTo>
                  <a:cubicBezTo>
                    <a:pt x="35" y="1"/>
                    <a:pt x="35" y="1"/>
                    <a:pt x="35" y="1"/>
                  </a:cubicBezTo>
                  <a:cubicBezTo>
                    <a:pt x="41" y="0"/>
                    <a:pt x="47" y="0"/>
                    <a:pt x="54" y="1"/>
                  </a:cubicBezTo>
                  <a:lnTo>
                    <a:pt x="54" y="5"/>
                  </a:lnTo>
                  <a:close/>
                </a:path>
              </a:pathLst>
            </a:custGeom>
            <a:solidFill>
              <a:schemeClr val="bg1">
                <a:lumMod val="85000"/>
              </a:schemeClr>
            </a:solidFill>
            <a:ln>
              <a:noFill/>
            </a:ln>
          </p:spPr>
          <p:txBody>
            <a:bodyPr anchor="ctr"/>
            <a:p>
              <a:pPr algn="ctr"/>
              <a:endParaRPr>
                <a:cs typeface="+mn-ea"/>
                <a:sym typeface="+mn-lt"/>
              </a:endParaRPr>
            </a:p>
          </p:txBody>
        </p:sp>
        <p:sp>
          <p:nvSpPr>
            <p:cNvPr id="292" name="ïṩľiḑè"/>
            <p:cNvSpPr/>
            <p:nvPr/>
          </p:nvSpPr>
          <p:spPr bwMode="auto">
            <a:xfrm>
              <a:off x="7804150" y="2106613"/>
              <a:ext cx="30163" cy="49213"/>
            </a:xfrm>
            <a:custGeom>
              <a:avLst/>
              <a:gdLst>
                <a:gd name="T0" fmla="*/ 1 w 13"/>
                <a:gd name="T1" fmla="*/ 10 h 22"/>
                <a:gd name="T2" fmla="*/ 4 w 13"/>
                <a:gd name="T3" fmla="*/ 22 h 22"/>
                <a:gd name="T4" fmla="*/ 12 w 13"/>
                <a:gd name="T5" fmla="*/ 12 h 22"/>
                <a:gd name="T6" fmla="*/ 9 w 13"/>
                <a:gd name="T7" fmla="*/ 1 h 22"/>
                <a:gd name="T8" fmla="*/ 1 w 13"/>
                <a:gd name="T9" fmla="*/ 10 h 22"/>
              </a:gdLst>
              <a:ahLst/>
              <a:cxnLst>
                <a:cxn ang="0">
                  <a:pos x="T0" y="T1"/>
                </a:cxn>
                <a:cxn ang="0">
                  <a:pos x="T2" y="T3"/>
                </a:cxn>
                <a:cxn ang="0">
                  <a:pos x="T4" y="T5"/>
                </a:cxn>
                <a:cxn ang="0">
                  <a:pos x="T6" y="T7"/>
                </a:cxn>
                <a:cxn ang="0">
                  <a:pos x="T8" y="T9"/>
                </a:cxn>
              </a:cxnLst>
              <a:rect l="0" t="0" r="r" b="b"/>
              <a:pathLst>
                <a:path w="13" h="22">
                  <a:moveTo>
                    <a:pt x="1" y="10"/>
                  </a:moveTo>
                  <a:cubicBezTo>
                    <a:pt x="0" y="16"/>
                    <a:pt x="2" y="21"/>
                    <a:pt x="4" y="22"/>
                  </a:cubicBezTo>
                  <a:cubicBezTo>
                    <a:pt x="7" y="22"/>
                    <a:pt x="11" y="18"/>
                    <a:pt x="12" y="12"/>
                  </a:cubicBezTo>
                  <a:cubicBezTo>
                    <a:pt x="13" y="6"/>
                    <a:pt x="12" y="1"/>
                    <a:pt x="9" y="1"/>
                  </a:cubicBezTo>
                  <a:cubicBezTo>
                    <a:pt x="6" y="0"/>
                    <a:pt x="3" y="4"/>
                    <a:pt x="1"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3" name="îsliḑè"/>
            <p:cNvSpPr/>
            <p:nvPr/>
          </p:nvSpPr>
          <p:spPr bwMode="auto">
            <a:xfrm>
              <a:off x="7729538" y="2095500"/>
              <a:ext cx="28575" cy="49213"/>
            </a:xfrm>
            <a:custGeom>
              <a:avLst/>
              <a:gdLst>
                <a:gd name="T0" fmla="*/ 2 w 13"/>
                <a:gd name="T1" fmla="*/ 10 h 22"/>
                <a:gd name="T2" fmla="*/ 5 w 13"/>
                <a:gd name="T3" fmla="*/ 22 h 22"/>
                <a:gd name="T4" fmla="*/ 12 w 13"/>
                <a:gd name="T5" fmla="*/ 12 h 22"/>
                <a:gd name="T6" fmla="*/ 9 w 13"/>
                <a:gd name="T7" fmla="*/ 1 h 22"/>
                <a:gd name="T8" fmla="*/ 2 w 13"/>
                <a:gd name="T9" fmla="*/ 10 h 22"/>
              </a:gdLst>
              <a:ahLst/>
              <a:cxnLst>
                <a:cxn ang="0">
                  <a:pos x="T0" y="T1"/>
                </a:cxn>
                <a:cxn ang="0">
                  <a:pos x="T2" y="T3"/>
                </a:cxn>
                <a:cxn ang="0">
                  <a:pos x="T4" y="T5"/>
                </a:cxn>
                <a:cxn ang="0">
                  <a:pos x="T6" y="T7"/>
                </a:cxn>
                <a:cxn ang="0">
                  <a:pos x="T8" y="T9"/>
                </a:cxn>
              </a:cxnLst>
              <a:rect l="0" t="0" r="r" b="b"/>
              <a:pathLst>
                <a:path w="13" h="22">
                  <a:moveTo>
                    <a:pt x="2" y="10"/>
                  </a:moveTo>
                  <a:cubicBezTo>
                    <a:pt x="0" y="16"/>
                    <a:pt x="2" y="21"/>
                    <a:pt x="5" y="22"/>
                  </a:cubicBezTo>
                  <a:cubicBezTo>
                    <a:pt x="8" y="22"/>
                    <a:pt x="11" y="18"/>
                    <a:pt x="12" y="12"/>
                  </a:cubicBezTo>
                  <a:cubicBezTo>
                    <a:pt x="13" y="7"/>
                    <a:pt x="12" y="2"/>
                    <a:pt x="9" y="1"/>
                  </a:cubicBezTo>
                  <a:cubicBezTo>
                    <a:pt x="6" y="0"/>
                    <a:pt x="3" y="5"/>
                    <a:pt x="2"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4" name="ïŝḷiḓè"/>
            <p:cNvSpPr/>
            <p:nvPr/>
          </p:nvSpPr>
          <p:spPr bwMode="auto">
            <a:xfrm>
              <a:off x="7654925" y="2084388"/>
              <a:ext cx="30163" cy="49213"/>
            </a:xfrm>
            <a:custGeom>
              <a:avLst/>
              <a:gdLst>
                <a:gd name="T0" fmla="*/ 1 w 13"/>
                <a:gd name="T1" fmla="*/ 10 h 22"/>
                <a:gd name="T2" fmla="*/ 4 w 13"/>
                <a:gd name="T3" fmla="*/ 21 h 22"/>
                <a:gd name="T4" fmla="*/ 12 w 13"/>
                <a:gd name="T5" fmla="*/ 12 h 22"/>
                <a:gd name="T6" fmla="*/ 9 w 13"/>
                <a:gd name="T7" fmla="*/ 0 h 22"/>
                <a:gd name="T8" fmla="*/ 1 w 13"/>
                <a:gd name="T9" fmla="*/ 10 h 22"/>
              </a:gdLst>
              <a:ahLst/>
              <a:cxnLst>
                <a:cxn ang="0">
                  <a:pos x="T0" y="T1"/>
                </a:cxn>
                <a:cxn ang="0">
                  <a:pos x="T2" y="T3"/>
                </a:cxn>
                <a:cxn ang="0">
                  <a:pos x="T4" y="T5"/>
                </a:cxn>
                <a:cxn ang="0">
                  <a:pos x="T6" y="T7"/>
                </a:cxn>
                <a:cxn ang="0">
                  <a:pos x="T8" y="T9"/>
                </a:cxn>
              </a:cxnLst>
              <a:rect l="0" t="0" r="r" b="b"/>
              <a:pathLst>
                <a:path w="13" h="22">
                  <a:moveTo>
                    <a:pt x="1" y="10"/>
                  </a:moveTo>
                  <a:cubicBezTo>
                    <a:pt x="0" y="16"/>
                    <a:pt x="1" y="21"/>
                    <a:pt x="4" y="21"/>
                  </a:cubicBezTo>
                  <a:cubicBezTo>
                    <a:pt x="7" y="22"/>
                    <a:pt x="10" y="18"/>
                    <a:pt x="12" y="12"/>
                  </a:cubicBezTo>
                  <a:cubicBezTo>
                    <a:pt x="13" y="6"/>
                    <a:pt x="11" y="1"/>
                    <a:pt x="9" y="0"/>
                  </a:cubicBezTo>
                  <a:cubicBezTo>
                    <a:pt x="6" y="0"/>
                    <a:pt x="2" y="4"/>
                    <a:pt x="1"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5" name="îšľíḋé"/>
            <p:cNvSpPr/>
            <p:nvPr/>
          </p:nvSpPr>
          <p:spPr bwMode="auto">
            <a:xfrm>
              <a:off x="7054850" y="2227263"/>
              <a:ext cx="336550" cy="174625"/>
            </a:xfrm>
            <a:custGeom>
              <a:avLst/>
              <a:gdLst>
                <a:gd name="T0" fmla="*/ 19 w 151"/>
                <a:gd name="T1" fmla="*/ 75 h 79"/>
                <a:gd name="T2" fmla="*/ 39 w 151"/>
                <a:gd name="T3" fmla="*/ 77 h 79"/>
                <a:gd name="T4" fmla="*/ 59 w 151"/>
                <a:gd name="T5" fmla="*/ 75 h 79"/>
                <a:gd name="T6" fmla="*/ 78 w 151"/>
                <a:gd name="T7" fmla="*/ 69 h 79"/>
                <a:gd name="T8" fmla="*/ 79 w 151"/>
                <a:gd name="T9" fmla="*/ 73 h 79"/>
                <a:gd name="T10" fmla="*/ 99 w 151"/>
                <a:gd name="T11" fmla="*/ 71 h 79"/>
                <a:gd name="T12" fmla="*/ 117 w 151"/>
                <a:gd name="T13" fmla="*/ 63 h 79"/>
                <a:gd name="T14" fmla="*/ 99 w 151"/>
                <a:gd name="T15" fmla="*/ 71 h 79"/>
                <a:gd name="T16" fmla="*/ 14 w 151"/>
                <a:gd name="T17" fmla="*/ 65 h 79"/>
                <a:gd name="T18" fmla="*/ 11 w 151"/>
                <a:gd name="T19" fmla="*/ 52 h 79"/>
                <a:gd name="T20" fmla="*/ 21 w 151"/>
                <a:gd name="T21" fmla="*/ 55 h 79"/>
                <a:gd name="T22" fmla="*/ 18 w 151"/>
                <a:gd name="T23" fmla="*/ 67 h 79"/>
                <a:gd name="T24" fmla="*/ 135 w 151"/>
                <a:gd name="T25" fmla="*/ 55 h 79"/>
                <a:gd name="T26" fmla="*/ 151 w 151"/>
                <a:gd name="T27" fmla="*/ 43 h 79"/>
                <a:gd name="T28" fmla="*/ 149 w 151"/>
                <a:gd name="T29" fmla="*/ 31 h 79"/>
                <a:gd name="T30" fmla="*/ 145 w 151"/>
                <a:gd name="T31" fmla="*/ 30 h 79"/>
                <a:gd name="T32" fmla="*/ 139 w 151"/>
                <a:gd name="T33" fmla="*/ 13 h 79"/>
                <a:gd name="T34" fmla="*/ 149 w 151"/>
                <a:gd name="T35" fmla="*/ 31 h 79"/>
                <a:gd name="T36" fmla="*/ 0 w 151"/>
                <a:gd name="T37" fmla="*/ 29 h 79"/>
                <a:gd name="T38" fmla="*/ 7 w 151"/>
                <a:gd name="T39" fmla="*/ 14 h 79"/>
                <a:gd name="T40" fmla="*/ 4 w 151"/>
                <a:gd name="T41" fmla="*/ 27 h 79"/>
                <a:gd name="T42" fmla="*/ 5 w 151"/>
                <a:gd name="T43" fmla="*/ 33 h 79"/>
                <a:gd name="T44" fmla="*/ 124 w 151"/>
                <a:gd name="T45" fmla="*/ 12 h 79"/>
                <a:gd name="T46" fmla="*/ 106 w 151"/>
                <a:gd name="T47" fmla="*/ 3 h 79"/>
                <a:gd name="T48" fmla="*/ 124 w 151"/>
                <a:gd name="T49" fmla="*/ 12 h 79"/>
                <a:gd name="T50" fmla="*/ 25 w 151"/>
                <a:gd name="T51" fmla="*/ 5 h 79"/>
                <a:gd name="T52" fmla="*/ 46 w 151"/>
                <a:gd name="T53" fmla="*/ 5 h 79"/>
                <a:gd name="T54" fmla="*/ 86 w 151"/>
                <a:gd name="T55" fmla="*/ 5 h 79"/>
                <a:gd name="T56" fmla="*/ 67 w 151"/>
                <a:gd name="T57" fmla="*/ 4 h 79"/>
                <a:gd name="T58" fmla="*/ 66 w 151"/>
                <a:gd name="T59" fmla="*/ 0 h 79"/>
                <a:gd name="T60" fmla="*/ 83 w 151"/>
                <a:gd name="T61" fmla="*/ 1 h 79"/>
                <a:gd name="T62" fmla="*/ 86 w 151"/>
                <a:gd name="T63" fmla="*/ 5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1" h="79">
                  <a:moveTo>
                    <a:pt x="19" y="79"/>
                  </a:moveTo>
                  <a:cubicBezTo>
                    <a:pt x="19" y="75"/>
                    <a:pt x="19" y="75"/>
                    <a:pt x="19" y="75"/>
                  </a:cubicBezTo>
                  <a:cubicBezTo>
                    <a:pt x="38" y="73"/>
                    <a:pt x="38" y="73"/>
                    <a:pt x="38" y="73"/>
                  </a:cubicBezTo>
                  <a:cubicBezTo>
                    <a:pt x="39" y="77"/>
                    <a:pt x="39" y="77"/>
                    <a:pt x="39" y="77"/>
                  </a:cubicBezTo>
                  <a:lnTo>
                    <a:pt x="19" y="79"/>
                  </a:lnTo>
                  <a:close/>
                  <a:moveTo>
                    <a:pt x="59" y="75"/>
                  </a:moveTo>
                  <a:cubicBezTo>
                    <a:pt x="58" y="71"/>
                    <a:pt x="58" y="71"/>
                    <a:pt x="58" y="71"/>
                  </a:cubicBezTo>
                  <a:cubicBezTo>
                    <a:pt x="78" y="69"/>
                    <a:pt x="78" y="69"/>
                    <a:pt x="78" y="69"/>
                  </a:cubicBezTo>
                  <a:cubicBezTo>
                    <a:pt x="78" y="69"/>
                    <a:pt x="78" y="69"/>
                    <a:pt x="78" y="69"/>
                  </a:cubicBezTo>
                  <a:cubicBezTo>
                    <a:pt x="79" y="73"/>
                    <a:pt x="79" y="73"/>
                    <a:pt x="79" y="73"/>
                  </a:cubicBezTo>
                  <a:lnTo>
                    <a:pt x="59" y="75"/>
                  </a:lnTo>
                  <a:close/>
                  <a:moveTo>
                    <a:pt x="99" y="71"/>
                  </a:moveTo>
                  <a:cubicBezTo>
                    <a:pt x="98" y="67"/>
                    <a:pt x="98" y="67"/>
                    <a:pt x="98" y="67"/>
                  </a:cubicBezTo>
                  <a:cubicBezTo>
                    <a:pt x="105" y="66"/>
                    <a:pt x="111" y="65"/>
                    <a:pt x="117" y="63"/>
                  </a:cubicBezTo>
                  <a:cubicBezTo>
                    <a:pt x="118" y="67"/>
                    <a:pt x="118" y="67"/>
                    <a:pt x="118" y="67"/>
                  </a:cubicBezTo>
                  <a:cubicBezTo>
                    <a:pt x="112" y="69"/>
                    <a:pt x="106" y="70"/>
                    <a:pt x="99" y="71"/>
                  </a:cubicBezTo>
                  <a:close/>
                  <a:moveTo>
                    <a:pt x="18" y="67"/>
                  </a:moveTo>
                  <a:cubicBezTo>
                    <a:pt x="14" y="65"/>
                    <a:pt x="14" y="65"/>
                    <a:pt x="14" y="65"/>
                  </a:cubicBezTo>
                  <a:cubicBezTo>
                    <a:pt x="16" y="63"/>
                    <a:pt x="17" y="60"/>
                    <a:pt x="18" y="57"/>
                  </a:cubicBezTo>
                  <a:cubicBezTo>
                    <a:pt x="15" y="56"/>
                    <a:pt x="13" y="54"/>
                    <a:pt x="11" y="52"/>
                  </a:cubicBezTo>
                  <a:cubicBezTo>
                    <a:pt x="14" y="49"/>
                    <a:pt x="14" y="49"/>
                    <a:pt x="14" y="49"/>
                  </a:cubicBezTo>
                  <a:cubicBezTo>
                    <a:pt x="16" y="51"/>
                    <a:pt x="18" y="53"/>
                    <a:pt x="21" y="55"/>
                  </a:cubicBezTo>
                  <a:cubicBezTo>
                    <a:pt x="22" y="55"/>
                    <a:pt x="22" y="56"/>
                    <a:pt x="22" y="57"/>
                  </a:cubicBezTo>
                  <a:cubicBezTo>
                    <a:pt x="21" y="60"/>
                    <a:pt x="20" y="64"/>
                    <a:pt x="18" y="67"/>
                  </a:cubicBezTo>
                  <a:close/>
                  <a:moveTo>
                    <a:pt x="137" y="58"/>
                  </a:moveTo>
                  <a:cubicBezTo>
                    <a:pt x="135" y="55"/>
                    <a:pt x="135" y="55"/>
                    <a:pt x="135" y="55"/>
                  </a:cubicBezTo>
                  <a:cubicBezTo>
                    <a:pt x="141" y="51"/>
                    <a:pt x="146" y="46"/>
                    <a:pt x="147" y="41"/>
                  </a:cubicBezTo>
                  <a:cubicBezTo>
                    <a:pt x="151" y="43"/>
                    <a:pt x="151" y="43"/>
                    <a:pt x="151" y="43"/>
                  </a:cubicBezTo>
                  <a:cubicBezTo>
                    <a:pt x="149" y="48"/>
                    <a:pt x="144" y="54"/>
                    <a:pt x="137" y="58"/>
                  </a:cubicBezTo>
                  <a:close/>
                  <a:moveTo>
                    <a:pt x="149" y="31"/>
                  </a:moveTo>
                  <a:cubicBezTo>
                    <a:pt x="145" y="31"/>
                    <a:pt x="145" y="31"/>
                    <a:pt x="145" y="31"/>
                  </a:cubicBezTo>
                  <a:cubicBezTo>
                    <a:pt x="145" y="30"/>
                    <a:pt x="145" y="30"/>
                    <a:pt x="145" y="30"/>
                  </a:cubicBezTo>
                  <a:cubicBezTo>
                    <a:pt x="145" y="25"/>
                    <a:pt x="142" y="20"/>
                    <a:pt x="137" y="16"/>
                  </a:cubicBezTo>
                  <a:cubicBezTo>
                    <a:pt x="139" y="13"/>
                    <a:pt x="139" y="13"/>
                    <a:pt x="139" y="13"/>
                  </a:cubicBezTo>
                  <a:cubicBezTo>
                    <a:pt x="145" y="17"/>
                    <a:pt x="149" y="23"/>
                    <a:pt x="149" y="30"/>
                  </a:cubicBezTo>
                  <a:cubicBezTo>
                    <a:pt x="149" y="30"/>
                    <a:pt x="149" y="31"/>
                    <a:pt x="149" y="31"/>
                  </a:cubicBezTo>
                  <a:close/>
                  <a:moveTo>
                    <a:pt x="1" y="34"/>
                  </a:moveTo>
                  <a:cubicBezTo>
                    <a:pt x="0" y="32"/>
                    <a:pt x="0" y="30"/>
                    <a:pt x="0" y="29"/>
                  </a:cubicBezTo>
                  <a:cubicBezTo>
                    <a:pt x="0" y="28"/>
                    <a:pt x="0" y="28"/>
                    <a:pt x="0" y="27"/>
                  </a:cubicBezTo>
                  <a:cubicBezTo>
                    <a:pt x="0" y="22"/>
                    <a:pt x="3" y="18"/>
                    <a:pt x="7" y="14"/>
                  </a:cubicBezTo>
                  <a:cubicBezTo>
                    <a:pt x="9" y="17"/>
                    <a:pt x="9" y="17"/>
                    <a:pt x="9" y="17"/>
                  </a:cubicBezTo>
                  <a:cubicBezTo>
                    <a:pt x="6" y="20"/>
                    <a:pt x="4" y="23"/>
                    <a:pt x="4" y="27"/>
                  </a:cubicBezTo>
                  <a:cubicBezTo>
                    <a:pt x="4" y="28"/>
                    <a:pt x="4" y="28"/>
                    <a:pt x="4" y="29"/>
                  </a:cubicBezTo>
                  <a:cubicBezTo>
                    <a:pt x="4" y="30"/>
                    <a:pt x="4" y="32"/>
                    <a:pt x="5" y="33"/>
                  </a:cubicBezTo>
                  <a:lnTo>
                    <a:pt x="1" y="34"/>
                  </a:lnTo>
                  <a:close/>
                  <a:moveTo>
                    <a:pt x="124" y="12"/>
                  </a:moveTo>
                  <a:cubicBezTo>
                    <a:pt x="119" y="10"/>
                    <a:pt x="112" y="8"/>
                    <a:pt x="105" y="7"/>
                  </a:cubicBezTo>
                  <a:cubicBezTo>
                    <a:pt x="106" y="3"/>
                    <a:pt x="106" y="3"/>
                    <a:pt x="106" y="3"/>
                  </a:cubicBezTo>
                  <a:cubicBezTo>
                    <a:pt x="113" y="4"/>
                    <a:pt x="120" y="6"/>
                    <a:pt x="126" y="8"/>
                  </a:cubicBezTo>
                  <a:lnTo>
                    <a:pt x="124" y="12"/>
                  </a:lnTo>
                  <a:close/>
                  <a:moveTo>
                    <a:pt x="26" y="9"/>
                  </a:moveTo>
                  <a:cubicBezTo>
                    <a:pt x="25" y="5"/>
                    <a:pt x="25" y="5"/>
                    <a:pt x="25" y="5"/>
                  </a:cubicBezTo>
                  <a:cubicBezTo>
                    <a:pt x="31" y="3"/>
                    <a:pt x="38" y="2"/>
                    <a:pt x="45" y="1"/>
                  </a:cubicBezTo>
                  <a:cubicBezTo>
                    <a:pt x="46" y="5"/>
                    <a:pt x="46" y="5"/>
                    <a:pt x="46" y="5"/>
                  </a:cubicBezTo>
                  <a:cubicBezTo>
                    <a:pt x="38" y="6"/>
                    <a:pt x="32" y="7"/>
                    <a:pt x="26" y="9"/>
                  </a:cubicBezTo>
                  <a:close/>
                  <a:moveTo>
                    <a:pt x="86" y="5"/>
                  </a:moveTo>
                  <a:cubicBezTo>
                    <a:pt x="83" y="5"/>
                    <a:pt x="83" y="5"/>
                    <a:pt x="83" y="5"/>
                  </a:cubicBezTo>
                  <a:cubicBezTo>
                    <a:pt x="77" y="5"/>
                    <a:pt x="72" y="4"/>
                    <a:pt x="67" y="4"/>
                  </a:cubicBezTo>
                  <a:cubicBezTo>
                    <a:pt x="66" y="4"/>
                    <a:pt x="66" y="4"/>
                    <a:pt x="66" y="4"/>
                  </a:cubicBezTo>
                  <a:cubicBezTo>
                    <a:pt x="66" y="0"/>
                    <a:pt x="66" y="0"/>
                    <a:pt x="66" y="0"/>
                  </a:cubicBezTo>
                  <a:cubicBezTo>
                    <a:pt x="67" y="0"/>
                    <a:pt x="67" y="0"/>
                    <a:pt x="67" y="0"/>
                  </a:cubicBezTo>
                  <a:cubicBezTo>
                    <a:pt x="72" y="0"/>
                    <a:pt x="77" y="1"/>
                    <a:pt x="83" y="1"/>
                  </a:cubicBezTo>
                  <a:cubicBezTo>
                    <a:pt x="86" y="1"/>
                    <a:pt x="86" y="1"/>
                    <a:pt x="86" y="1"/>
                  </a:cubicBezTo>
                  <a:lnTo>
                    <a:pt x="86" y="5"/>
                  </a:lnTo>
                  <a:close/>
                </a:path>
              </a:pathLst>
            </a:custGeom>
            <a:solidFill>
              <a:schemeClr val="bg1">
                <a:lumMod val="85000"/>
              </a:schemeClr>
            </a:solidFill>
            <a:ln>
              <a:noFill/>
            </a:ln>
          </p:spPr>
          <p:txBody>
            <a:bodyPr anchor="ctr"/>
            <a:p>
              <a:pPr algn="ctr"/>
              <a:endParaRPr>
                <a:cs typeface="+mn-ea"/>
                <a:sym typeface="+mn-lt"/>
              </a:endParaRPr>
            </a:p>
          </p:txBody>
        </p:sp>
        <p:sp>
          <p:nvSpPr>
            <p:cNvPr id="296" name="îṥḻïďê"/>
            <p:cNvSpPr/>
            <p:nvPr/>
          </p:nvSpPr>
          <p:spPr bwMode="auto">
            <a:xfrm>
              <a:off x="7137400" y="2278063"/>
              <a:ext cx="25400" cy="46038"/>
            </a:xfrm>
            <a:custGeom>
              <a:avLst/>
              <a:gdLst>
                <a:gd name="T0" fmla="*/ 11 w 11"/>
                <a:gd name="T1" fmla="*/ 10 h 21"/>
                <a:gd name="T2" fmla="*/ 6 w 11"/>
                <a:gd name="T3" fmla="*/ 21 h 21"/>
                <a:gd name="T4" fmla="*/ 0 w 11"/>
                <a:gd name="T5" fmla="*/ 10 h 21"/>
                <a:gd name="T6" fmla="*/ 6 w 11"/>
                <a:gd name="T7" fmla="*/ 0 h 21"/>
                <a:gd name="T8" fmla="*/ 11 w 11"/>
                <a:gd name="T9" fmla="*/ 10 h 21"/>
              </a:gdLst>
              <a:ahLst/>
              <a:cxnLst>
                <a:cxn ang="0">
                  <a:pos x="T0" y="T1"/>
                </a:cxn>
                <a:cxn ang="0">
                  <a:pos x="T2" y="T3"/>
                </a:cxn>
                <a:cxn ang="0">
                  <a:pos x="T4" y="T5"/>
                </a:cxn>
                <a:cxn ang="0">
                  <a:pos x="T6" y="T7"/>
                </a:cxn>
                <a:cxn ang="0">
                  <a:pos x="T8" y="T9"/>
                </a:cxn>
              </a:cxnLst>
              <a:rect l="0" t="0" r="r" b="b"/>
              <a:pathLst>
                <a:path w="11" h="21">
                  <a:moveTo>
                    <a:pt x="11" y="10"/>
                  </a:moveTo>
                  <a:cubicBezTo>
                    <a:pt x="11" y="16"/>
                    <a:pt x="9" y="21"/>
                    <a:pt x="6" y="21"/>
                  </a:cubicBezTo>
                  <a:cubicBezTo>
                    <a:pt x="3" y="21"/>
                    <a:pt x="1" y="16"/>
                    <a:pt x="0" y="10"/>
                  </a:cubicBezTo>
                  <a:cubicBezTo>
                    <a:pt x="0" y="5"/>
                    <a:pt x="3" y="0"/>
                    <a:pt x="6" y="0"/>
                  </a:cubicBezTo>
                  <a:cubicBezTo>
                    <a:pt x="8" y="0"/>
                    <a:pt x="11" y="4"/>
                    <a:pt x="11"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7" name="îŝḷîḑè"/>
            <p:cNvSpPr/>
            <p:nvPr/>
          </p:nvSpPr>
          <p:spPr bwMode="auto">
            <a:xfrm>
              <a:off x="7213600" y="2279650"/>
              <a:ext cx="23813" cy="49213"/>
            </a:xfrm>
            <a:custGeom>
              <a:avLst/>
              <a:gdLst>
                <a:gd name="T0" fmla="*/ 11 w 11"/>
                <a:gd name="T1" fmla="*/ 11 h 22"/>
                <a:gd name="T2" fmla="*/ 6 w 11"/>
                <a:gd name="T3" fmla="*/ 22 h 22"/>
                <a:gd name="T4" fmla="*/ 1 w 11"/>
                <a:gd name="T5" fmla="*/ 11 h 22"/>
                <a:gd name="T6" fmla="*/ 6 w 11"/>
                <a:gd name="T7" fmla="*/ 0 h 22"/>
                <a:gd name="T8" fmla="*/ 11 w 11"/>
                <a:gd name="T9" fmla="*/ 11 h 22"/>
              </a:gdLst>
              <a:ahLst/>
              <a:cxnLst>
                <a:cxn ang="0">
                  <a:pos x="T0" y="T1"/>
                </a:cxn>
                <a:cxn ang="0">
                  <a:pos x="T2" y="T3"/>
                </a:cxn>
                <a:cxn ang="0">
                  <a:pos x="T4" y="T5"/>
                </a:cxn>
                <a:cxn ang="0">
                  <a:pos x="T6" y="T7"/>
                </a:cxn>
                <a:cxn ang="0">
                  <a:pos x="T8" y="T9"/>
                </a:cxn>
              </a:cxnLst>
              <a:rect l="0" t="0" r="r" b="b"/>
              <a:pathLst>
                <a:path w="11" h="22">
                  <a:moveTo>
                    <a:pt x="11" y="11"/>
                  </a:moveTo>
                  <a:cubicBezTo>
                    <a:pt x="11" y="17"/>
                    <a:pt x="9" y="21"/>
                    <a:pt x="6" y="22"/>
                  </a:cubicBezTo>
                  <a:cubicBezTo>
                    <a:pt x="3" y="22"/>
                    <a:pt x="1" y="17"/>
                    <a:pt x="1" y="11"/>
                  </a:cubicBezTo>
                  <a:cubicBezTo>
                    <a:pt x="0" y="5"/>
                    <a:pt x="3" y="0"/>
                    <a:pt x="6" y="0"/>
                  </a:cubicBezTo>
                  <a:cubicBezTo>
                    <a:pt x="9" y="0"/>
                    <a:pt x="11" y="5"/>
                    <a:pt x="11" y="11"/>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8" name="ïṡ1ïḍè"/>
            <p:cNvSpPr/>
            <p:nvPr/>
          </p:nvSpPr>
          <p:spPr bwMode="auto">
            <a:xfrm>
              <a:off x="7288213" y="2282825"/>
              <a:ext cx="25400" cy="46038"/>
            </a:xfrm>
            <a:custGeom>
              <a:avLst/>
              <a:gdLst>
                <a:gd name="T0" fmla="*/ 11 w 11"/>
                <a:gd name="T1" fmla="*/ 10 h 21"/>
                <a:gd name="T2" fmla="*/ 6 w 11"/>
                <a:gd name="T3" fmla="*/ 21 h 21"/>
                <a:gd name="T4" fmla="*/ 0 w 11"/>
                <a:gd name="T5" fmla="*/ 11 h 21"/>
                <a:gd name="T6" fmla="*/ 5 w 11"/>
                <a:gd name="T7" fmla="*/ 0 h 21"/>
                <a:gd name="T8" fmla="*/ 11 w 11"/>
                <a:gd name="T9" fmla="*/ 10 h 21"/>
              </a:gdLst>
              <a:ahLst/>
              <a:cxnLst>
                <a:cxn ang="0">
                  <a:pos x="T0" y="T1"/>
                </a:cxn>
                <a:cxn ang="0">
                  <a:pos x="T2" y="T3"/>
                </a:cxn>
                <a:cxn ang="0">
                  <a:pos x="T4" y="T5"/>
                </a:cxn>
                <a:cxn ang="0">
                  <a:pos x="T6" y="T7"/>
                </a:cxn>
                <a:cxn ang="0">
                  <a:pos x="T8" y="T9"/>
                </a:cxn>
              </a:cxnLst>
              <a:rect l="0" t="0" r="r" b="b"/>
              <a:pathLst>
                <a:path w="11" h="21">
                  <a:moveTo>
                    <a:pt x="11" y="10"/>
                  </a:moveTo>
                  <a:cubicBezTo>
                    <a:pt x="11" y="16"/>
                    <a:pt x="9" y="21"/>
                    <a:pt x="6" y="21"/>
                  </a:cubicBezTo>
                  <a:cubicBezTo>
                    <a:pt x="3" y="21"/>
                    <a:pt x="0" y="16"/>
                    <a:pt x="0" y="11"/>
                  </a:cubicBezTo>
                  <a:cubicBezTo>
                    <a:pt x="0" y="5"/>
                    <a:pt x="2" y="0"/>
                    <a:pt x="5" y="0"/>
                  </a:cubicBezTo>
                  <a:cubicBezTo>
                    <a:pt x="8" y="0"/>
                    <a:pt x="11" y="4"/>
                    <a:pt x="11" y="10"/>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299" name="îṡḷíḓe"/>
            <p:cNvSpPr/>
            <p:nvPr/>
          </p:nvSpPr>
          <p:spPr bwMode="auto">
            <a:xfrm>
              <a:off x="4365625" y="5087938"/>
              <a:ext cx="433388" cy="69850"/>
            </a:xfrm>
            <a:custGeom>
              <a:avLst/>
              <a:gdLst>
                <a:gd name="T0" fmla="*/ 195 w 195"/>
                <a:gd name="T1" fmla="*/ 9 h 31"/>
                <a:gd name="T2" fmla="*/ 134 w 195"/>
                <a:gd name="T3" fmla="*/ 19 h 31"/>
                <a:gd name="T4" fmla="*/ 43 w 195"/>
                <a:gd name="T5" fmla="*/ 4 h 31"/>
                <a:gd name="T6" fmla="*/ 0 w 195"/>
                <a:gd name="T7" fmla="*/ 2 h 31"/>
                <a:gd name="T8" fmla="*/ 0 w 195"/>
                <a:gd name="T9" fmla="*/ 0 h 31"/>
                <a:gd name="T10" fmla="*/ 43 w 195"/>
                <a:gd name="T11" fmla="*/ 2 h 31"/>
                <a:gd name="T12" fmla="*/ 193 w 195"/>
                <a:gd name="T13" fmla="*/ 8 h 31"/>
                <a:gd name="T14" fmla="*/ 195 w 195"/>
                <a:gd name="T15" fmla="*/ 9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5" h="31">
                  <a:moveTo>
                    <a:pt x="195" y="9"/>
                  </a:moveTo>
                  <a:cubicBezTo>
                    <a:pt x="175" y="16"/>
                    <a:pt x="154" y="19"/>
                    <a:pt x="134" y="19"/>
                  </a:cubicBezTo>
                  <a:cubicBezTo>
                    <a:pt x="86" y="19"/>
                    <a:pt x="45" y="5"/>
                    <a:pt x="43" y="4"/>
                  </a:cubicBezTo>
                  <a:cubicBezTo>
                    <a:pt x="0" y="2"/>
                    <a:pt x="0" y="2"/>
                    <a:pt x="0" y="2"/>
                  </a:cubicBezTo>
                  <a:cubicBezTo>
                    <a:pt x="0" y="0"/>
                    <a:pt x="0" y="0"/>
                    <a:pt x="0" y="0"/>
                  </a:cubicBezTo>
                  <a:cubicBezTo>
                    <a:pt x="43" y="2"/>
                    <a:pt x="43" y="2"/>
                    <a:pt x="43" y="2"/>
                  </a:cubicBezTo>
                  <a:cubicBezTo>
                    <a:pt x="44" y="2"/>
                    <a:pt x="125" y="31"/>
                    <a:pt x="193" y="8"/>
                  </a:cubicBezTo>
                  <a:cubicBezTo>
                    <a:pt x="193" y="8"/>
                    <a:pt x="194" y="9"/>
                    <a:pt x="195" y="9"/>
                  </a:cubicBezTo>
                  <a:close/>
                </a:path>
              </a:pathLst>
            </a:custGeom>
            <a:solidFill>
              <a:srgbClr val="51515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0" name="išľîḍè"/>
            <p:cNvSpPr/>
            <p:nvPr/>
          </p:nvSpPr>
          <p:spPr bwMode="auto">
            <a:xfrm>
              <a:off x="4587875" y="5043488"/>
              <a:ext cx="55563" cy="15875"/>
            </a:xfrm>
            <a:custGeom>
              <a:avLst/>
              <a:gdLst>
                <a:gd name="T0" fmla="*/ 25 w 25"/>
                <a:gd name="T1" fmla="*/ 1 h 7"/>
                <a:gd name="T2" fmla="*/ 3 w 25"/>
                <a:gd name="T3" fmla="*/ 7 h 7"/>
                <a:gd name="T4" fmla="*/ 1 w 25"/>
                <a:gd name="T5" fmla="*/ 7 h 7"/>
                <a:gd name="T6" fmla="*/ 0 w 25"/>
                <a:gd name="T7" fmla="*/ 6 h 7"/>
                <a:gd name="T8" fmla="*/ 1 w 25"/>
                <a:gd name="T9" fmla="*/ 5 h 7"/>
                <a:gd name="T10" fmla="*/ 22 w 25"/>
                <a:gd name="T11" fmla="*/ 0 h 7"/>
                <a:gd name="T12" fmla="*/ 25 w 25"/>
                <a:gd name="T13" fmla="*/ 1 h 7"/>
              </a:gdLst>
              <a:ahLst/>
              <a:cxnLst>
                <a:cxn ang="0">
                  <a:pos x="T0" y="T1"/>
                </a:cxn>
                <a:cxn ang="0">
                  <a:pos x="T2" y="T3"/>
                </a:cxn>
                <a:cxn ang="0">
                  <a:pos x="T4" y="T5"/>
                </a:cxn>
                <a:cxn ang="0">
                  <a:pos x="T6" y="T7"/>
                </a:cxn>
                <a:cxn ang="0">
                  <a:pos x="T8" y="T9"/>
                </a:cxn>
                <a:cxn ang="0">
                  <a:pos x="T10" y="T11"/>
                </a:cxn>
                <a:cxn ang="0">
                  <a:pos x="T12" y="T13"/>
                </a:cxn>
              </a:cxnLst>
              <a:rect l="0" t="0" r="r" b="b"/>
              <a:pathLst>
                <a:path w="25" h="7">
                  <a:moveTo>
                    <a:pt x="25" y="1"/>
                  </a:moveTo>
                  <a:cubicBezTo>
                    <a:pt x="16" y="6"/>
                    <a:pt x="7" y="7"/>
                    <a:pt x="3" y="7"/>
                  </a:cubicBezTo>
                  <a:cubicBezTo>
                    <a:pt x="2" y="7"/>
                    <a:pt x="1" y="7"/>
                    <a:pt x="1" y="7"/>
                  </a:cubicBezTo>
                  <a:cubicBezTo>
                    <a:pt x="1" y="7"/>
                    <a:pt x="0" y="6"/>
                    <a:pt x="0" y="6"/>
                  </a:cubicBezTo>
                  <a:cubicBezTo>
                    <a:pt x="0" y="5"/>
                    <a:pt x="1" y="5"/>
                    <a:pt x="1" y="5"/>
                  </a:cubicBezTo>
                  <a:cubicBezTo>
                    <a:pt x="1" y="5"/>
                    <a:pt x="12" y="6"/>
                    <a:pt x="22" y="0"/>
                  </a:cubicBezTo>
                  <a:cubicBezTo>
                    <a:pt x="23" y="1"/>
                    <a:pt x="24" y="1"/>
                    <a:pt x="25" y="1"/>
                  </a:cubicBezTo>
                  <a:close/>
                </a:path>
              </a:pathLst>
            </a:custGeom>
            <a:solidFill>
              <a:srgbClr val="51515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1" name="îṡlïḑê"/>
            <p:cNvSpPr/>
            <p:nvPr/>
          </p:nvSpPr>
          <p:spPr bwMode="auto">
            <a:xfrm>
              <a:off x="4610100" y="5054600"/>
              <a:ext cx="60325" cy="20638"/>
            </a:xfrm>
            <a:custGeom>
              <a:avLst/>
              <a:gdLst>
                <a:gd name="T0" fmla="*/ 27 w 27"/>
                <a:gd name="T1" fmla="*/ 1 h 9"/>
                <a:gd name="T2" fmla="*/ 2 w 27"/>
                <a:gd name="T3" fmla="*/ 9 h 9"/>
                <a:gd name="T4" fmla="*/ 1 w 27"/>
                <a:gd name="T5" fmla="*/ 9 h 9"/>
                <a:gd name="T6" fmla="*/ 0 w 27"/>
                <a:gd name="T7" fmla="*/ 8 h 9"/>
                <a:gd name="T8" fmla="*/ 1 w 27"/>
                <a:gd name="T9" fmla="*/ 7 h 9"/>
                <a:gd name="T10" fmla="*/ 25 w 27"/>
                <a:gd name="T11" fmla="*/ 0 h 9"/>
                <a:gd name="T12" fmla="*/ 27 w 27"/>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7" h="9">
                  <a:moveTo>
                    <a:pt x="27" y="1"/>
                  </a:moveTo>
                  <a:cubicBezTo>
                    <a:pt x="18" y="8"/>
                    <a:pt x="7" y="9"/>
                    <a:pt x="2" y="9"/>
                  </a:cubicBezTo>
                  <a:cubicBezTo>
                    <a:pt x="1" y="9"/>
                    <a:pt x="1" y="9"/>
                    <a:pt x="1" y="9"/>
                  </a:cubicBezTo>
                  <a:cubicBezTo>
                    <a:pt x="0" y="9"/>
                    <a:pt x="0" y="8"/>
                    <a:pt x="0" y="8"/>
                  </a:cubicBezTo>
                  <a:cubicBezTo>
                    <a:pt x="0" y="7"/>
                    <a:pt x="0" y="7"/>
                    <a:pt x="1" y="7"/>
                  </a:cubicBezTo>
                  <a:cubicBezTo>
                    <a:pt x="1" y="7"/>
                    <a:pt x="14" y="7"/>
                    <a:pt x="25" y="0"/>
                  </a:cubicBezTo>
                  <a:cubicBezTo>
                    <a:pt x="26" y="0"/>
                    <a:pt x="26" y="1"/>
                    <a:pt x="27" y="1"/>
                  </a:cubicBezTo>
                  <a:close/>
                </a:path>
              </a:pathLst>
            </a:custGeom>
            <a:solidFill>
              <a:srgbClr val="51515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2" name="íŝlíḍê"/>
            <p:cNvSpPr/>
            <p:nvPr/>
          </p:nvSpPr>
          <p:spPr bwMode="auto">
            <a:xfrm>
              <a:off x="4640263" y="5064125"/>
              <a:ext cx="58738" cy="23813"/>
            </a:xfrm>
            <a:custGeom>
              <a:avLst/>
              <a:gdLst>
                <a:gd name="T0" fmla="*/ 26 w 26"/>
                <a:gd name="T1" fmla="*/ 0 h 11"/>
                <a:gd name="T2" fmla="*/ 1 w 26"/>
                <a:gd name="T3" fmla="*/ 11 h 11"/>
                <a:gd name="T4" fmla="*/ 1 w 26"/>
                <a:gd name="T5" fmla="*/ 11 h 11"/>
                <a:gd name="T6" fmla="*/ 0 w 26"/>
                <a:gd name="T7" fmla="*/ 10 h 11"/>
                <a:gd name="T8" fmla="*/ 1 w 26"/>
                <a:gd name="T9" fmla="*/ 9 h 11"/>
                <a:gd name="T10" fmla="*/ 24 w 26"/>
                <a:gd name="T11" fmla="*/ 0 h 11"/>
                <a:gd name="T12" fmla="*/ 24 w 26"/>
                <a:gd name="T13" fmla="*/ 0 h 11"/>
                <a:gd name="T14" fmla="*/ 26 w 26"/>
                <a:gd name="T15" fmla="*/ 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11">
                  <a:moveTo>
                    <a:pt x="26" y="0"/>
                  </a:moveTo>
                  <a:cubicBezTo>
                    <a:pt x="16" y="10"/>
                    <a:pt x="1" y="11"/>
                    <a:pt x="1" y="11"/>
                  </a:cubicBezTo>
                  <a:cubicBezTo>
                    <a:pt x="1" y="11"/>
                    <a:pt x="1" y="11"/>
                    <a:pt x="1" y="11"/>
                  </a:cubicBezTo>
                  <a:cubicBezTo>
                    <a:pt x="0" y="11"/>
                    <a:pt x="0" y="11"/>
                    <a:pt x="0" y="10"/>
                  </a:cubicBezTo>
                  <a:cubicBezTo>
                    <a:pt x="0" y="10"/>
                    <a:pt x="0" y="9"/>
                    <a:pt x="1" y="9"/>
                  </a:cubicBezTo>
                  <a:cubicBezTo>
                    <a:pt x="1" y="9"/>
                    <a:pt x="14" y="8"/>
                    <a:pt x="24" y="0"/>
                  </a:cubicBezTo>
                  <a:cubicBezTo>
                    <a:pt x="24" y="0"/>
                    <a:pt x="24" y="0"/>
                    <a:pt x="24" y="0"/>
                  </a:cubicBezTo>
                  <a:cubicBezTo>
                    <a:pt x="25" y="0"/>
                    <a:pt x="25" y="0"/>
                    <a:pt x="26" y="0"/>
                  </a:cubicBezTo>
                  <a:close/>
                </a:path>
              </a:pathLst>
            </a:custGeom>
            <a:solidFill>
              <a:srgbClr val="515151"/>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3" name="î$líḋè"/>
            <p:cNvSpPr/>
            <p:nvPr/>
          </p:nvSpPr>
          <p:spPr bwMode="auto">
            <a:xfrm>
              <a:off x="4600575" y="4340225"/>
              <a:ext cx="277813" cy="668338"/>
            </a:xfrm>
            <a:custGeom>
              <a:avLst/>
              <a:gdLst>
                <a:gd name="T0" fmla="*/ 2 w 125"/>
                <a:gd name="T1" fmla="*/ 301 h 301"/>
                <a:gd name="T2" fmla="*/ 0 w 125"/>
                <a:gd name="T3" fmla="*/ 300 h 301"/>
                <a:gd name="T4" fmla="*/ 114 w 125"/>
                <a:gd name="T5" fmla="*/ 35 h 301"/>
                <a:gd name="T6" fmla="*/ 103 w 125"/>
                <a:gd name="T7" fmla="*/ 2 h 301"/>
                <a:gd name="T8" fmla="*/ 105 w 125"/>
                <a:gd name="T9" fmla="*/ 0 h 301"/>
                <a:gd name="T10" fmla="*/ 116 w 125"/>
                <a:gd name="T11" fmla="*/ 36 h 301"/>
                <a:gd name="T12" fmla="*/ 2 w 125"/>
                <a:gd name="T13" fmla="*/ 301 h 301"/>
              </a:gdLst>
              <a:ahLst/>
              <a:cxnLst>
                <a:cxn ang="0">
                  <a:pos x="T0" y="T1"/>
                </a:cxn>
                <a:cxn ang="0">
                  <a:pos x="T2" y="T3"/>
                </a:cxn>
                <a:cxn ang="0">
                  <a:pos x="T4" y="T5"/>
                </a:cxn>
                <a:cxn ang="0">
                  <a:pos x="T6" y="T7"/>
                </a:cxn>
                <a:cxn ang="0">
                  <a:pos x="T8" y="T9"/>
                </a:cxn>
                <a:cxn ang="0">
                  <a:pos x="T10" y="T11"/>
                </a:cxn>
                <a:cxn ang="0">
                  <a:pos x="T12" y="T13"/>
                </a:cxn>
              </a:cxnLst>
              <a:rect l="0" t="0" r="r" b="b"/>
              <a:pathLst>
                <a:path w="125" h="301">
                  <a:moveTo>
                    <a:pt x="2" y="301"/>
                  </a:moveTo>
                  <a:cubicBezTo>
                    <a:pt x="0" y="300"/>
                    <a:pt x="0" y="300"/>
                    <a:pt x="0" y="300"/>
                  </a:cubicBezTo>
                  <a:cubicBezTo>
                    <a:pt x="114" y="35"/>
                    <a:pt x="114" y="35"/>
                    <a:pt x="114" y="35"/>
                  </a:cubicBezTo>
                  <a:cubicBezTo>
                    <a:pt x="114" y="34"/>
                    <a:pt x="122" y="18"/>
                    <a:pt x="103" y="2"/>
                  </a:cubicBezTo>
                  <a:cubicBezTo>
                    <a:pt x="105" y="0"/>
                    <a:pt x="105" y="0"/>
                    <a:pt x="105" y="0"/>
                  </a:cubicBezTo>
                  <a:cubicBezTo>
                    <a:pt x="125" y="18"/>
                    <a:pt x="116" y="35"/>
                    <a:pt x="116" y="36"/>
                  </a:cubicBezTo>
                  <a:lnTo>
                    <a:pt x="2" y="301"/>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4" name="íṧľïďê"/>
            <p:cNvSpPr/>
            <p:nvPr/>
          </p:nvSpPr>
          <p:spPr bwMode="auto">
            <a:xfrm>
              <a:off x="4794250" y="3863975"/>
              <a:ext cx="317500" cy="460375"/>
            </a:xfrm>
            <a:custGeom>
              <a:avLst/>
              <a:gdLst>
                <a:gd name="T0" fmla="*/ 140 w 143"/>
                <a:gd name="T1" fmla="*/ 18 h 207"/>
                <a:gd name="T2" fmla="*/ 27 w 143"/>
                <a:gd name="T3" fmla="*/ 204 h 207"/>
                <a:gd name="T4" fmla="*/ 24 w 143"/>
                <a:gd name="T5" fmla="*/ 207 h 207"/>
                <a:gd name="T6" fmla="*/ 24 w 143"/>
                <a:gd name="T7" fmla="*/ 207 h 207"/>
                <a:gd name="T8" fmla="*/ 20 w 143"/>
                <a:gd name="T9" fmla="*/ 207 h 207"/>
                <a:gd name="T10" fmla="*/ 0 w 143"/>
                <a:gd name="T11" fmla="*/ 206 h 207"/>
                <a:gd name="T12" fmla="*/ 4 w 143"/>
                <a:gd name="T13" fmla="*/ 200 h 207"/>
                <a:gd name="T14" fmla="*/ 6 w 143"/>
                <a:gd name="T15" fmla="*/ 196 h 207"/>
                <a:gd name="T16" fmla="*/ 131 w 143"/>
                <a:gd name="T17" fmla="*/ 0 h 207"/>
                <a:gd name="T18" fmla="*/ 136 w 143"/>
                <a:gd name="T19" fmla="*/ 2 h 207"/>
                <a:gd name="T20" fmla="*/ 137 w 143"/>
                <a:gd name="T21" fmla="*/ 3 h 207"/>
                <a:gd name="T22" fmla="*/ 140 w 143"/>
                <a:gd name="T23" fmla="*/ 18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3" h="207">
                  <a:moveTo>
                    <a:pt x="140" y="18"/>
                  </a:moveTo>
                  <a:cubicBezTo>
                    <a:pt x="27" y="204"/>
                    <a:pt x="27" y="204"/>
                    <a:pt x="27" y="204"/>
                  </a:cubicBezTo>
                  <a:cubicBezTo>
                    <a:pt x="24" y="207"/>
                    <a:pt x="24" y="207"/>
                    <a:pt x="24" y="207"/>
                  </a:cubicBezTo>
                  <a:cubicBezTo>
                    <a:pt x="24" y="207"/>
                    <a:pt x="24" y="207"/>
                    <a:pt x="24" y="207"/>
                  </a:cubicBezTo>
                  <a:cubicBezTo>
                    <a:pt x="20" y="207"/>
                    <a:pt x="20" y="207"/>
                    <a:pt x="20" y="207"/>
                  </a:cubicBezTo>
                  <a:cubicBezTo>
                    <a:pt x="0" y="206"/>
                    <a:pt x="0" y="206"/>
                    <a:pt x="0" y="206"/>
                  </a:cubicBezTo>
                  <a:cubicBezTo>
                    <a:pt x="4" y="200"/>
                    <a:pt x="4" y="200"/>
                    <a:pt x="4" y="200"/>
                  </a:cubicBezTo>
                  <a:cubicBezTo>
                    <a:pt x="6" y="196"/>
                    <a:pt x="6" y="196"/>
                    <a:pt x="6" y="196"/>
                  </a:cubicBezTo>
                  <a:cubicBezTo>
                    <a:pt x="131" y="0"/>
                    <a:pt x="131" y="0"/>
                    <a:pt x="131" y="0"/>
                  </a:cubicBezTo>
                  <a:cubicBezTo>
                    <a:pt x="136" y="2"/>
                    <a:pt x="136" y="2"/>
                    <a:pt x="136" y="2"/>
                  </a:cubicBezTo>
                  <a:cubicBezTo>
                    <a:pt x="137" y="3"/>
                    <a:pt x="137" y="3"/>
                    <a:pt x="137" y="3"/>
                  </a:cubicBezTo>
                  <a:cubicBezTo>
                    <a:pt x="141" y="6"/>
                    <a:pt x="143" y="13"/>
                    <a:pt x="140" y="1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5" name="ï$ḷïḑe"/>
            <p:cNvSpPr/>
            <p:nvPr/>
          </p:nvSpPr>
          <p:spPr bwMode="auto">
            <a:xfrm>
              <a:off x="4821238" y="3870325"/>
              <a:ext cx="301625" cy="463550"/>
            </a:xfrm>
            <a:custGeom>
              <a:avLst/>
              <a:gdLst>
                <a:gd name="T0" fmla="*/ 134 w 136"/>
                <a:gd name="T1" fmla="*/ 17 h 208"/>
                <a:gd name="T2" fmla="*/ 20 w 136"/>
                <a:gd name="T3" fmla="*/ 203 h 208"/>
                <a:gd name="T4" fmla="*/ 18 w 136"/>
                <a:gd name="T5" fmla="*/ 206 h 208"/>
                <a:gd name="T6" fmla="*/ 17 w 136"/>
                <a:gd name="T7" fmla="*/ 208 h 208"/>
                <a:gd name="T8" fmla="*/ 8 w 136"/>
                <a:gd name="T9" fmla="*/ 204 h 208"/>
                <a:gd name="T10" fmla="*/ 0 w 136"/>
                <a:gd name="T11" fmla="*/ 201 h 208"/>
                <a:gd name="T12" fmla="*/ 0 w 136"/>
                <a:gd name="T13" fmla="*/ 200 h 208"/>
                <a:gd name="T14" fmla="*/ 2 w 136"/>
                <a:gd name="T15" fmla="*/ 196 h 208"/>
                <a:gd name="T16" fmla="*/ 125 w 136"/>
                <a:gd name="T17" fmla="*/ 0 h 208"/>
                <a:gd name="T18" fmla="*/ 125 w 136"/>
                <a:gd name="T19" fmla="*/ 0 h 208"/>
                <a:gd name="T20" fmla="*/ 130 w 136"/>
                <a:gd name="T21" fmla="*/ 3 h 208"/>
                <a:gd name="T22" fmla="*/ 134 w 136"/>
                <a:gd name="T23" fmla="*/ 17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6" h="208">
                  <a:moveTo>
                    <a:pt x="134" y="17"/>
                  </a:moveTo>
                  <a:cubicBezTo>
                    <a:pt x="20" y="203"/>
                    <a:pt x="20" y="203"/>
                    <a:pt x="20" y="203"/>
                  </a:cubicBezTo>
                  <a:cubicBezTo>
                    <a:pt x="18" y="206"/>
                    <a:pt x="18" y="206"/>
                    <a:pt x="18" y="206"/>
                  </a:cubicBezTo>
                  <a:cubicBezTo>
                    <a:pt x="17" y="208"/>
                    <a:pt x="17" y="208"/>
                    <a:pt x="17" y="208"/>
                  </a:cubicBezTo>
                  <a:cubicBezTo>
                    <a:pt x="8" y="204"/>
                    <a:pt x="8" y="204"/>
                    <a:pt x="8" y="204"/>
                  </a:cubicBezTo>
                  <a:cubicBezTo>
                    <a:pt x="0" y="201"/>
                    <a:pt x="0" y="201"/>
                    <a:pt x="0" y="201"/>
                  </a:cubicBezTo>
                  <a:cubicBezTo>
                    <a:pt x="0" y="200"/>
                    <a:pt x="0" y="200"/>
                    <a:pt x="0" y="200"/>
                  </a:cubicBezTo>
                  <a:cubicBezTo>
                    <a:pt x="2" y="196"/>
                    <a:pt x="2" y="196"/>
                    <a:pt x="2" y="196"/>
                  </a:cubicBezTo>
                  <a:cubicBezTo>
                    <a:pt x="125" y="0"/>
                    <a:pt x="125" y="0"/>
                    <a:pt x="125" y="0"/>
                  </a:cubicBezTo>
                  <a:cubicBezTo>
                    <a:pt x="125" y="0"/>
                    <a:pt x="125" y="0"/>
                    <a:pt x="125" y="0"/>
                  </a:cubicBezTo>
                  <a:cubicBezTo>
                    <a:pt x="130" y="3"/>
                    <a:pt x="130" y="3"/>
                    <a:pt x="130" y="3"/>
                  </a:cubicBezTo>
                  <a:cubicBezTo>
                    <a:pt x="135" y="6"/>
                    <a:pt x="136" y="12"/>
                    <a:pt x="134" y="17"/>
                  </a:cubicBezTo>
                  <a:close/>
                </a:path>
              </a:pathLst>
            </a:custGeom>
            <a:solidFill>
              <a:srgbClr val="1E1E1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6" name="íslíďe"/>
            <p:cNvSpPr/>
            <p:nvPr/>
          </p:nvSpPr>
          <p:spPr bwMode="auto">
            <a:xfrm>
              <a:off x="4357688" y="4173538"/>
              <a:ext cx="504825" cy="193675"/>
            </a:xfrm>
            <a:custGeom>
              <a:avLst/>
              <a:gdLst>
                <a:gd name="T0" fmla="*/ 221 w 227"/>
                <a:gd name="T1" fmla="*/ 87 h 87"/>
                <a:gd name="T2" fmla="*/ 7 w 227"/>
                <a:gd name="T3" fmla="*/ 21 h 87"/>
                <a:gd name="T4" fmla="*/ 1 w 227"/>
                <a:gd name="T5" fmla="*/ 10 h 87"/>
                <a:gd name="T6" fmla="*/ 4 w 227"/>
                <a:gd name="T7" fmla="*/ 0 h 87"/>
                <a:gd name="T8" fmla="*/ 227 w 227"/>
                <a:gd name="T9" fmla="*/ 69 h 87"/>
                <a:gd name="T10" fmla="*/ 221 w 227"/>
                <a:gd name="T11" fmla="*/ 87 h 87"/>
              </a:gdLst>
              <a:ahLst/>
              <a:cxnLst>
                <a:cxn ang="0">
                  <a:pos x="T0" y="T1"/>
                </a:cxn>
                <a:cxn ang="0">
                  <a:pos x="T2" y="T3"/>
                </a:cxn>
                <a:cxn ang="0">
                  <a:pos x="T4" y="T5"/>
                </a:cxn>
                <a:cxn ang="0">
                  <a:pos x="T6" y="T7"/>
                </a:cxn>
                <a:cxn ang="0">
                  <a:pos x="T8" y="T9"/>
                </a:cxn>
                <a:cxn ang="0">
                  <a:pos x="T10" y="T11"/>
                </a:cxn>
              </a:cxnLst>
              <a:rect l="0" t="0" r="r" b="b"/>
              <a:pathLst>
                <a:path w="227" h="87">
                  <a:moveTo>
                    <a:pt x="221" y="87"/>
                  </a:moveTo>
                  <a:cubicBezTo>
                    <a:pt x="7" y="21"/>
                    <a:pt x="7" y="21"/>
                    <a:pt x="7" y="21"/>
                  </a:cubicBezTo>
                  <a:cubicBezTo>
                    <a:pt x="2" y="19"/>
                    <a:pt x="0" y="14"/>
                    <a:pt x="1" y="10"/>
                  </a:cubicBezTo>
                  <a:cubicBezTo>
                    <a:pt x="4" y="0"/>
                    <a:pt x="4" y="0"/>
                    <a:pt x="4" y="0"/>
                  </a:cubicBezTo>
                  <a:cubicBezTo>
                    <a:pt x="227" y="69"/>
                    <a:pt x="227" y="69"/>
                    <a:pt x="227" y="69"/>
                  </a:cubicBezTo>
                  <a:lnTo>
                    <a:pt x="221" y="87"/>
                  </a:lnTo>
                  <a:close/>
                </a:path>
              </a:pathLst>
            </a:custGeom>
            <a:solidFill>
              <a:srgbClr val="7C8BD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7" name="iSḷiḍé"/>
            <p:cNvSpPr/>
            <p:nvPr/>
          </p:nvSpPr>
          <p:spPr bwMode="auto">
            <a:xfrm>
              <a:off x="4727575" y="4297363"/>
              <a:ext cx="55563" cy="33338"/>
            </a:xfrm>
            <a:custGeom>
              <a:avLst/>
              <a:gdLst>
                <a:gd name="T0" fmla="*/ 20 w 25"/>
                <a:gd name="T1" fmla="*/ 15 h 15"/>
                <a:gd name="T2" fmla="*/ 2 w 25"/>
                <a:gd name="T3" fmla="*/ 9 h 15"/>
                <a:gd name="T4" fmla="*/ 1 w 25"/>
                <a:gd name="T5" fmla="*/ 6 h 15"/>
                <a:gd name="T6" fmla="*/ 2 w 25"/>
                <a:gd name="T7" fmla="*/ 3 h 15"/>
                <a:gd name="T8" fmla="*/ 5 w 25"/>
                <a:gd name="T9" fmla="*/ 1 h 15"/>
                <a:gd name="T10" fmla="*/ 23 w 25"/>
                <a:gd name="T11" fmla="*/ 6 h 15"/>
                <a:gd name="T12" fmla="*/ 25 w 25"/>
                <a:gd name="T13" fmla="*/ 10 h 15"/>
                <a:gd name="T14" fmla="*/ 24 w 25"/>
                <a:gd name="T15" fmla="*/ 13 h 15"/>
                <a:gd name="T16" fmla="*/ 20 w 25"/>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5">
                  <a:moveTo>
                    <a:pt x="20" y="15"/>
                  </a:moveTo>
                  <a:cubicBezTo>
                    <a:pt x="2" y="9"/>
                    <a:pt x="2" y="9"/>
                    <a:pt x="2" y="9"/>
                  </a:cubicBezTo>
                  <a:cubicBezTo>
                    <a:pt x="1" y="9"/>
                    <a:pt x="0" y="7"/>
                    <a:pt x="1" y="6"/>
                  </a:cubicBezTo>
                  <a:cubicBezTo>
                    <a:pt x="2" y="3"/>
                    <a:pt x="2" y="3"/>
                    <a:pt x="2" y="3"/>
                  </a:cubicBezTo>
                  <a:cubicBezTo>
                    <a:pt x="2" y="1"/>
                    <a:pt x="4" y="0"/>
                    <a:pt x="5" y="1"/>
                  </a:cubicBezTo>
                  <a:cubicBezTo>
                    <a:pt x="23" y="6"/>
                    <a:pt x="23" y="6"/>
                    <a:pt x="23" y="6"/>
                  </a:cubicBezTo>
                  <a:cubicBezTo>
                    <a:pt x="25" y="7"/>
                    <a:pt x="25" y="8"/>
                    <a:pt x="25" y="10"/>
                  </a:cubicBezTo>
                  <a:cubicBezTo>
                    <a:pt x="24" y="13"/>
                    <a:pt x="24" y="13"/>
                    <a:pt x="24" y="13"/>
                  </a:cubicBezTo>
                  <a:cubicBezTo>
                    <a:pt x="23" y="15"/>
                    <a:pt x="22" y="15"/>
                    <a:pt x="20" y="15"/>
                  </a:cubicBezTo>
                  <a:close/>
                </a:path>
              </a:pathLst>
            </a:custGeom>
            <a:solidFill>
              <a:srgbClr val="1E1E1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8" name="i$1ïḑé"/>
            <p:cNvSpPr/>
            <p:nvPr/>
          </p:nvSpPr>
          <p:spPr bwMode="auto">
            <a:xfrm>
              <a:off x="4633913" y="4268788"/>
              <a:ext cx="55563" cy="33338"/>
            </a:xfrm>
            <a:custGeom>
              <a:avLst/>
              <a:gdLst>
                <a:gd name="T0" fmla="*/ 20 w 25"/>
                <a:gd name="T1" fmla="*/ 15 h 15"/>
                <a:gd name="T2" fmla="*/ 2 w 25"/>
                <a:gd name="T3" fmla="*/ 9 h 15"/>
                <a:gd name="T4" fmla="*/ 0 w 25"/>
                <a:gd name="T5" fmla="*/ 6 h 15"/>
                <a:gd name="T6" fmla="*/ 2 w 25"/>
                <a:gd name="T7" fmla="*/ 2 h 15"/>
                <a:gd name="T8" fmla="*/ 5 w 25"/>
                <a:gd name="T9" fmla="*/ 1 h 15"/>
                <a:gd name="T10" fmla="*/ 23 w 25"/>
                <a:gd name="T11" fmla="*/ 6 h 15"/>
                <a:gd name="T12" fmla="*/ 25 w 25"/>
                <a:gd name="T13" fmla="*/ 10 h 15"/>
                <a:gd name="T14" fmla="*/ 24 w 25"/>
                <a:gd name="T15" fmla="*/ 13 h 15"/>
                <a:gd name="T16" fmla="*/ 20 w 25"/>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5">
                  <a:moveTo>
                    <a:pt x="20" y="15"/>
                  </a:moveTo>
                  <a:cubicBezTo>
                    <a:pt x="2" y="9"/>
                    <a:pt x="2" y="9"/>
                    <a:pt x="2" y="9"/>
                  </a:cubicBezTo>
                  <a:cubicBezTo>
                    <a:pt x="1" y="9"/>
                    <a:pt x="0" y="7"/>
                    <a:pt x="0" y="6"/>
                  </a:cubicBezTo>
                  <a:cubicBezTo>
                    <a:pt x="2" y="2"/>
                    <a:pt x="2" y="2"/>
                    <a:pt x="2" y="2"/>
                  </a:cubicBezTo>
                  <a:cubicBezTo>
                    <a:pt x="2" y="1"/>
                    <a:pt x="4" y="0"/>
                    <a:pt x="5" y="1"/>
                  </a:cubicBezTo>
                  <a:cubicBezTo>
                    <a:pt x="23" y="6"/>
                    <a:pt x="23" y="6"/>
                    <a:pt x="23" y="6"/>
                  </a:cubicBezTo>
                  <a:cubicBezTo>
                    <a:pt x="24" y="7"/>
                    <a:pt x="25" y="8"/>
                    <a:pt x="25" y="10"/>
                  </a:cubicBezTo>
                  <a:cubicBezTo>
                    <a:pt x="24" y="13"/>
                    <a:pt x="24" y="13"/>
                    <a:pt x="24" y="13"/>
                  </a:cubicBezTo>
                  <a:cubicBezTo>
                    <a:pt x="23" y="14"/>
                    <a:pt x="22" y="15"/>
                    <a:pt x="20" y="15"/>
                  </a:cubicBezTo>
                  <a:close/>
                </a:path>
              </a:pathLst>
            </a:custGeom>
            <a:solidFill>
              <a:srgbClr val="1E1E1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09" name="ïŝļïdé"/>
            <p:cNvSpPr/>
            <p:nvPr/>
          </p:nvSpPr>
          <p:spPr bwMode="auto">
            <a:xfrm>
              <a:off x="4803775" y="4300538"/>
              <a:ext cx="61913" cy="28575"/>
            </a:xfrm>
            <a:custGeom>
              <a:avLst/>
              <a:gdLst>
                <a:gd name="T0" fmla="*/ 28 w 28"/>
                <a:gd name="T1" fmla="*/ 10 h 13"/>
                <a:gd name="T2" fmla="*/ 26 w 28"/>
                <a:gd name="T3" fmla="*/ 13 h 13"/>
                <a:gd name="T4" fmla="*/ 20 w 28"/>
                <a:gd name="T5" fmla="*/ 11 h 13"/>
                <a:gd name="T6" fmla="*/ 8 w 28"/>
                <a:gd name="T7" fmla="*/ 7 h 13"/>
                <a:gd name="T8" fmla="*/ 0 w 28"/>
                <a:gd name="T9" fmla="*/ 4 h 13"/>
                <a:gd name="T10" fmla="*/ 2 w 28"/>
                <a:gd name="T11" fmla="*/ 0 h 13"/>
                <a:gd name="T12" fmla="*/ 10 w 28"/>
                <a:gd name="T13" fmla="*/ 3 h 13"/>
                <a:gd name="T14" fmla="*/ 23 w 28"/>
                <a:gd name="T15" fmla="*/ 8 h 13"/>
                <a:gd name="T16" fmla="*/ 28 w 28"/>
                <a:gd name="T17" fmla="*/ 1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3">
                  <a:moveTo>
                    <a:pt x="28" y="10"/>
                  </a:moveTo>
                  <a:cubicBezTo>
                    <a:pt x="26" y="13"/>
                    <a:pt x="26" y="13"/>
                    <a:pt x="26" y="13"/>
                  </a:cubicBezTo>
                  <a:cubicBezTo>
                    <a:pt x="25" y="13"/>
                    <a:pt x="23" y="12"/>
                    <a:pt x="20" y="11"/>
                  </a:cubicBezTo>
                  <a:cubicBezTo>
                    <a:pt x="17" y="10"/>
                    <a:pt x="12" y="8"/>
                    <a:pt x="8" y="7"/>
                  </a:cubicBezTo>
                  <a:cubicBezTo>
                    <a:pt x="5" y="6"/>
                    <a:pt x="2" y="5"/>
                    <a:pt x="0" y="4"/>
                  </a:cubicBezTo>
                  <a:cubicBezTo>
                    <a:pt x="2" y="0"/>
                    <a:pt x="2" y="0"/>
                    <a:pt x="2" y="0"/>
                  </a:cubicBezTo>
                  <a:cubicBezTo>
                    <a:pt x="5" y="1"/>
                    <a:pt x="8" y="2"/>
                    <a:pt x="10" y="3"/>
                  </a:cubicBezTo>
                  <a:cubicBezTo>
                    <a:pt x="15" y="5"/>
                    <a:pt x="19" y="6"/>
                    <a:pt x="23" y="8"/>
                  </a:cubicBezTo>
                  <a:cubicBezTo>
                    <a:pt x="25" y="8"/>
                    <a:pt x="27" y="9"/>
                    <a:pt x="28" y="10"/>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0" name="ïŝľíďè"/>
            <p:cNvSpPr/>
            <p:nvPr/>
          </p:nvSpPr>
          <p:spPr bwMode="auto">
            <a:xfrm>
              <a:off x="4603750" y="4206875"/>
              <a:ext cx="80963" cy="55563"/>
            </a:xfrm>
            <a:custGeom>
              <a:avLst/>
              <a:gdLst>
                <a:gd name="T0" fmla="*/ 36 w 37"/>
                <a:gd name="T1" fmla="*/ 25 h 25"/>
                <a:gd name="T2" fmla="*/ 35 w 37"/>
                <a:gd name="T3" fmla="*/ 24 h 25"/>
                <a:gd name="T4" fmla="*/ 26 w 37"/>
                <a:gd name="T5" fmla="*/ 7 h 25"/>
                <a:gd name="T6" fmla="*/ 17 w 37"/>
                <a:gd name="T7" fmla="*/ 2 h 25"/>
                <a:gd name="T8" fmla="*/ 2 w 37"/>
                <a:gd name="T9" fmla="*/ 4 h 25"/>
                <a:gd name="T10" fmla="*/ 2 w 37"/>
                <a:gd name="T11" fmla="*/ 4 h 25"/>
                <a:gd name="T12" fmla="*/ 0 w 37"/>
                <a:gd name="T13" fmla="*/ 4 h 25"/>
                <a:gd name="T14" fmla="*/ 1 w 37"/>
                <a:gd name="T15" fmla="*/ 2 h 25"/>
                <a:gd name="T16" fmla="*/ 2 w 37"/>
                <a:gd name="T17" fmla="*/ 2 h 25"/>
                <a:gd name="T18" fmla="*/ 17 w 37"/>
                <a:gd name="T19" fmla="*/ 0 h 25"/>
                <a:gd name="T20" fmla="*/ 17 w 37"/>
                <a:gd name="T21" fmla="*/ 1 h 25"/>
                <a:gd name="T22" fmla="*/ 27 w 37"/>
                <a:gd name="T23" fmla="*/ 6 h 25"/>
                <a:gd name="T24" fmla="*/ 37 w 37"/>
                <a:gd name="T25" fmla="*/ 24 h 25"/>
                <a:gd name="T26" fmla="*/ 36 w 37"/>
                <a:gd name="T2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7" h="25">
                  <a:moveTo>
                    <a:pt x="36" y="25"/>
                  </a:moveTo>
                  <a:cubicBezTo>
                    <a:pt x="36" y="25"/>
                    <a:pt x="35" y="25"/>
                    <a:pt x="35" y="24"/>
                  </a:cubicBezTo>
                  <a:cubicBezTo>
                    <a:pt x="32" y="13"/>
                    <a:pt x="26" y="7"/>
                    <a:pt x="26" y="7"/>
                  </a:cubicBezTo>
                  <a:cubicBezTo>
                    <a:pt x="17" y="2"/>
                    <a:pt x="17" y="2"/>
                    <a:pt x="17" y="2"/>
                  </a:cubicBezTo>
                  <a:cubicBezTo>
                    <a:pt x="12" y="2"/>
                    <a:pt x="7" y="3"/>
                    <a:pt x="2" y="4"/>
                  </a:cubicBezTo>
                  <a:cubicBezTo>
                    <a:pt x="2" y="4"/>
                    <a:pt x="2" y="4"/>
                    <a:pt x="2" y="4"/>
                  </a:cubicBezTo>
                  <a:cubicBezTo>
                    <a:pt x="1" y="4"/>
                    <a:pt x="0" y="4"/>
                    <a:pt x="0" y="4"/>
                  </a:cubicBezTo>
                  <a:cubicBezTo>
                    <a:pt x="0" y="3"/>
                    <a:pt x="1" y="3"/>
                    <a:pt x="1" y="2"/>
                  </a:cubicBezTo>
                  <a:cubicBezTo>
                    <a:pt x="2" y="2"/>
                    <a:pt x="2" y="2"/>
                    <a:pt x="2" y="2"/>
                  </a:cubicBezTo>
                  <a:cubicBezTo>
                    <a:pt x="7" y="1"/>
                    <a:pt x="12" y="0"/>
                    <a:pt x="17" y="0"/>
                  </a:cubicBezTo>
                  <a:cubicBezTo>
                    <a:pt x="17" y="1"/>
                    <a:pt x="17" y="1"/>
                    <a:pt x="17" y="1"/>
                  </a:cubicBezTo>
                  <a:cubicBezTo>
                    <a:pt x="27" y="6"/>
                    <a:pt x="27" y="6"/>
                    <a:pt x="27" y="6"/>
                  </a:cubicBezTo>
                  <a:cubicBezTo>
                    <a:pt x="28" y="6"/>
                    <a:pt x="34" y="11"/>
                    <a:pt x="37" y="24"/>
                  </a:cubicBezTo>
                  <a:cubicBezTo>
                    <a:pt x="37" y="24"/>
                    <a:pt x="37" y="25"/>
                    <a:pt x="36" y="25"/>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1" name="iṥ1iďe"/>
            <p:cNvSpPr/>
            <p:nvPr/>
          </p:nvSpPr>
          <p:spPr bwMode="auto">
            <a:xfrm>
              <a:off x="4618038" y="4186238"/>
              <a:ext cx="96838" cy="77788"/>
            </a:xfrm>
            <a:custGeom>
              <a:avLst/>
              <a:gdLst>
                <a:gd name="T0" fmla="*/ 42 w 43"/>
                <a:gd name="T1" fmla="*/ 35 h 35"/>
                <a:gd name="T2" fmla="*/ 41 w 43"/>
                <a:gd name="T3" fmla="*/ 34 h 35"/>
                <a:gd name="T4" fmla="*/ 27 w 43"/>
                <a:gd name="T5" fmla="*/ 10 h 35"/>
                <a:gd name="T6" fmla="*/ 22 w 43"/>
                <a:gd name="T7" fmla="*/ 6 h 35"/>
                <a:gd name="T8" fmla="*/ 13 w 43"/>
                <a:gd name="T9" fmla="*/ 4 h 35"/>
                <a:gd name="T10" fmla="*/ 1 w 43"/>
                <a:gd name="T11" fmla="*/ 3 h 35"/>
                <a:gd name="T12" fmla="*/ 1 w 43"/>
                <a:gd name="T13" fmla="*/ 1 h 35"/>
                <a:gd name="T14" fmla="*/ 2 w 43"/>
                <a:gd name="T15" fmla="*/ 1 h 35"/>
                <a:gd name="T16" fmla="*/ 13 w 43"/>
                <a:gd name="T17" fmla="*/ 2 h 35"/>
                <a:gd name="T18" fmla="*/ 22 w 43"/>
                <a:gd name="T19" fmla="*/ 4 h 35"/>
                <a:gd name="T20" fmla="*/ 29 w 43"/>
                <a:gd name="T21" fmla="*/ 9 h 35"/>
                <a:gd name="T22" fmla="*/ 43 w 43"/>
                <a:gd name="T23" fmla="*/ 34 h 35"/>
                <a:gd name="T24" fmla="*/ 42 w 43"/>
                <a:gd name="T25"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35">
                  <a:moveTo>
                    <a:pt x="42" y="35"/>
                  </a:moveTo>
                  <a:cubicBezTo>
                    <a:pt x="41" y="35"/>
                    <a:pt x="41" y="35"/>
                    <a:pt x="41" y="34"/>
                  </a:cubicBezTo>
                  <a:cubicBezTo>
                    <a:pt x="39" y="27"/>
                    <a:pt x="28" y="10"/>
                    <a:pt x="27" y="10"/>
                  </a:cubicBezTo>
                  <a:cubicBezTo>
                    <a:pt x="26" y="7"/>
                    <a:pt x="25" y="6"/>
                    <a:pt x="22" y="6"/>
                  </a:cubicBezTo>
                  <a:cubicBezTo>
                    <a:pt x="19" y="6"/>
                    <a:pt x="16" y="5"/>
                    <a:pt x="13" y="4"/>
                  </a:cubicBezTo>
                  <a:cubicBezTo>
                    <a:pt x="9" y="4"/>
                    <a:pt x="5" y="3"/>
                    <a:pt x="1" y="3"/>
                  </a:cubicBezTo>
                  <a:cubicBezTo>
                    <a:pt x="1" y="2"/>
                    <a:pt x="0" y="2"/>
                    <a:pt x="1" y="1"/>
                  </a:cubicBezTo>
                  <a:cubicBezTo>
                    <a:pt x="1" y="1"/>
                    <a:pt x="1" y="0"/>
                    <a:pt x="2" y="1"/>
                  </a:cubicBezTo>
                  <a:cubicBezTo>
                    <a:pt x="5" y="1"/>
                    <a:pt x="9" y="2"/>
                    <a:pt x="13" y="2"/>
                  </a:cubicBezTo>
                  <a:cubicBezTo>
                    <a:pt x="17" y="3"/>
                    <a:pt x="20" y="4"/>
                    <a:pt x="22" y="4"/>
                  </a:cubicBezTo>
                  <a:cubicBezTo>
                    <a:pt x="26" y="4"/>
                    <a:pt x="27" y="6"/>
                    <a:pt x="29" y="9"/>
                  </a:cubicBezTo>
                  <a:cubicBezTo>
                    <a:pt x="30" y="9"/>
                    <a:pt x="41" y="26"/>
                    <a:pt x="43" y="34"/>
                  </a:cubicBezTo>
                  <a:cubicBezTo>
                    <a:pt x="43" y="34"/>
                    <a:pt x="42" y="35"/>
                    <a:pt x="42" y="35"/>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2" name="í$liḍè"/>
            <p:cNvSpPr/>
            <p:nvPr/>
          </p:nvSpPr>
          <p:spPr bwMode="auto">
            <a:xfrm>
              <a:off x="4618038" y="4170363"/>
              <a:ext cx="44450" cy="14288"/>
            </a:xfrm>
            <a:custGeom>
              <a:avLst/>
              <a:gdLst>
                <a:gd name="T0" fmla="*/ 20 w 20"/>
                <a:gd name="T1" fmla="*/ 6 h 6"/>
                <a:gd name="T2" fmla="*/ 19 w 20"/>
                <a:gd name="T3" fmla="*/ 5 h 6"/>
                <a:gd name="T4" fmla="*/ 1 w 20"/>
                <a:gd name="T5" fmla="*/ 2 h 6"/>
                <a:gd name="T6" fmla="*/ 0 w 20"/>
                <a:gd name="T7" fmla="*/ 0 h 6"/>
                <a:gd name="T8" fmla="*/ 1 w 20"/>
                <a:gd name="T9" fmla="*/ 0 h 6"/>
                <a:gd name="T10" fmla="*/ 1 w 20"/>
                <a:gd name="T11" fmla="*/ 0 h 6"/>
                <a:gd name="T12" fmla="*/ 17 w 20"/>
                <a:gd name="T13" fmla="*/ 3 h 6"/>
                <a:gd name="T14" fmla="*/ 17 w 20"/>
                <a:gd name="T15" fmla="*/ 3 h 6"/>
                <a:gd name="T16" fmla="*/ 19 w 20"/>
                <a:gd name="T17" fmla="*/ 5 h 6"/>
                <a:gd name="T18" fmla="*/ 20 w 20"/>
                <a:gd name="T19"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6">
                  <a:moveTo>
                    <a:pt x="20" y="6"/>
                  </a:moveTo>
                  <a:cubicBezTo>
                    <a:pt x="19" y="5"/>
                    <a:pt x="19" y="5"/>
                    <a:pt x="19" y="5"/>
                  </a:cubicBezTo>
                  <a:cubicBezTo>
                    <a:pt x="14" y="4"/>
                    <a:pt x="6" y="2"/>
                    <a:pt x="1" y="2"/>
                  </a:cubicBezTo>
                  <a:cubicBezTo>
                    <a:pt x="0" y="1"/>
                    <a:pt x="0" y="1"/>
                    <a:pt x="0" y="0"/>
                  </a:cubicBezTo>
                  <a:cubicBezTo>
                    <a:pt x="1" y="0"/>
                    <a:pt x="1" y="0"/>
                    <a:pt x="1" y="0"/>
                  </a:cubicBezTo>
                  <a:cubicBezTo>
                    <a:pt x="1" y="0"/>
                    <a:pt x="1" y="0"/>
                    <a:pt x="1" y="0"/>
                  </a:cubicBezTo>
                  <a:cubicBezTo>
                    <a:pt x="4" y="0"/>
                    <a:pt x="9" y="1"/>
                    <a:pt x="17" y="3"/>
                  </a:cubicBezTo>
                  <a:cubicBezTo>
                    <a:pt x="17" y="3"/>
                    <a:pt x="17" y="3"/>
                    <a:pt x="17" y="3"/>
                  </a:cubicBezTo>
                  <a:cubicBezTo>
                    <a:pt x="18" y="4"/>
                    <a:pt x="19" y="5"/>
                    <a:pt x="19" y="5"/>
                  </a:cubicBezTo>
                  <a:lnTo>
                    <a:pt x="20" y="6"/>
                  </a:ln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3" name="îṡľïḓé"/>
            <p:cNvSpPr/>
            <p:nvPr/>
          </p:nvSpPr>
          <p:spPr bwMode="auto">
            <a:xfrm>
              <a:off x="4278313" y="3911600"/>
              <a:ext cx="265113" cy="207963"/>
            </a:xfrm>
            <a:custGeom>
              <a:avLst/>
              <a:gdLst>
                <a:gd name="T0" fmla="*/ 117 w 119"/>
                <a:gd name="T1" fmla="*/ 94 h 94"/>
                <a:gd name="T2" fmla="*/ 117 w 119"/>
                <a:gd name="T3" fmla="*/ 94 h 94"/>
                <a:gd name="T4" fmla="*/ 1 w 119"/>
                <a:gd name="T5" fmla="*/ 2 h 94"/>
                <a:gd name="T6" fmla="*/ 0 w 119"/>
                <a:gd name="T7" fmla="*/ 1 h 94"/>
                <a:gd name="T8" fmla="*/ 2 w 119"/>
                <a:gd name="T9" fmla="*/ 1 h 94"/>
                <a:gd name="T10" fmla="*/ 118 w 119"/>
                <a:gd name="T11" fmla="*/ 92 h 94"/>
                <a:gd name="T12" fmla="*/ 118 w 119"/>
                <a:gd name="T13" fmla="*/ 93 h 94"/>
                <a:gd name="T14" fmla="*/ 117 w 119"/>
                <a:gd name="T15" fmla="*/ 94 h 9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94">
                  <a:moveTo>
                    <a:pt x="117" y="94"/>
                  </a:moveTo>
                  <a:cubicBezTo>
                    <a:pt x="117" y="94"/>
                    <a:pt x="117" y="94"/>
                    <a:pt x="117" y="94"/>
                  </a:cubicBezTo>
                  <a:cubicBezTo>
                    <a:pt x="114" y="93"/>
                    <a:pt x="13" y="12"/>
                    <a:pt x="1" y="2"/>
                  </a:cubicBezTo>
                  <a:cubicBezTo>
                    <a:pt x="0" y="2"/>
                    <a:pt x="0" y="1"/>
                    <a:pt x="0" y="1"/>
                  </a:cubicBezTo>
                  <a:cubicBezTo>
                    <a:pt x="1" y="0"/>
                    <a:pt x="1" y="0"/>
                    <a:pt x="2" y="1"/>
                  </a:cubicBezTo>
                  <a:cubicBezTo>
                    <a:pt x="21" y="17"/>
                    <a:pt x="114" y="90"/>
                    <a:pt x="118" y="92"/>
                  </a:cubicBezTo>
                  <a:cubicBezTo>
                    <a:pt x="118" y="92"/>
                    <a:pt x="119" y="93"/>
                    <a:pt x="118" y="93"/>
                  </a:cubicBezTo>
                  <a:cubicBezTo>
                    <a:pt x="118" y="94"/>
                    <a:pt x="118" y="94"/>
                    <a:pt x="117" y="94"/>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4" name="îšļidê"/>
            <p:cNvSpPr/>
            <p:nvPr/>
          </p:nvSpPr>
          <p:spPr bwMode="auto">
            <a:xfrm>
              <a:off x="4268788" y="3937000"/>
              <a:ext cx="47625" cy="9525"/>
            </a:xfrm>
            <a:custGeom>
              <a:avLst/>
              <a:gdLst>
                <a:gd name="T0" fmla="*/ 1 w 21"/>
                <a:gd name="T1" fmla="*/ 4 h 4"/>
                <a:gd name="T2" fmla="*/ 0 w 21"/>
                <a:gd name="T3" fmla="*/ 3 h 4"/>
                <a:gd name="T4" fmla="*/ 1 w 21"/>
                <a:gd name="T5" fmla="*/ 2 h 4"/>
                <a:gd name="T6" fmla="*/ 19 w 21"/>
                <a:gd name="T7" fmla="*/ 0 h 4"/>
                <a:gd name="T8" fmla="*/ 20 w 21"/>
                <a:gd name="T9" fmla="*/ 1 h 4"/>
                <a:gd name="T10" fmla="*/ 20 w 21"/>
                <a:gd name="T11" fmla="*/ 2 h 4"/>
                <a:gd name="T12" fmla="*/ 1 w 21"/>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21" h="4">
                  <a:moveTo>
                    <a:pt x="1" y="4"/>
                  </a:moveTo>
                  <a:cubicBezTo>
                    <a:pt x="0" y="4"/>
                    <a:pt x="0" y="4"/>
                    <a:pt x="0" y="3"/>
                  </a:cubicBezTo>
                  <a:cubicBezTo>
                    <a:pt x="0" y="3"/>
                    <a:pt x="0" y="2"/>
                    <a:pt x="1" y="2"/>
                  </a:cubicBezTo>
                  <a:cubicBezTo>
                    <a:pt x="19" y="0"/>
                    <a:pt x="19" y="0"/>
                    <a:pt x="19" y="0"/>
                  </a:cubicBezTo>
                  <a:cubicBezTo>
                    <a:pt x="20" y="0"/>
                    <a:pt x="20" y="0"/>
                    <a:pt x="20" y="1"/>
                  </a:cubicBezTo>
                  <a:cubicBezTo>
                    <a:pt x="21" y="1"/>
                    <a:pt x="20" y="2"/>
                    <a:pt x="20" y="2"/>
                  </a:cubicBezTo>
                  <a:cubicBezTo>
                    <a:pt x="1" y="4"/>
                    <a:pt x="1" y="4"/>
                    <a:pt x="1" y="4"/>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5" name="íṩḻîḍe"/>
            <p:cNvSpPr/>
            <p:nvPr/>
          </p:nvSpPr>
          <p:spPr bwMode="auto">
            <a:xfrm>
              <a:off x="5399088" y="2851150"/>
              <a:ext cx="57150" cy="361950"/>
            </a:xfrm>
            <a:custGeom>
              <a:avLst/>
              <a:gdLst>
                <a:gd name="T0" fmla="*/ 25 w 26"/>
                <a:gd name="T1" fmla="*/ 163 h 163"/>
                <a:gd name="T2" fmla="*/ 24 w 26"/>
                <a:gd name="T3" fmla="*/ 162 h 163"/>
                <a:gd name="T4" fmla="*/ 11 w 26"/>
                <a:gd name="T5" fmla="*/ 127 h 163"/>
                <a:gd name="T6" fmla="*/ 4 w 26"/>
                <a:gd name="T7" fmla="*/ 54 h 163"/>
                <a:gd name="T8" fmla="*/ 11 w 26"/>
                <a:gd name="T9" fmla="*/ 1 h 163"/>
                <a:gd name="T10" fmla="*/ 12 w 26"/>
                <a:gd name="T11" fmla="*/ 0 h 163"/>
                <a:gd name="T12" fmla="*/ 13 w 26"/>
                <a:gd name="T13" fmla="*/ 1 h 163"/>
                <a:gd name="T14" fmla="*/ 6 w 26"/>
                <a:gd name="T15" fmla="*/ 54 h 163"/>
                <a:gd name="T16" fmla="*/ 13 w 26"/>
                <a:gd name="T17" fmla="*/ 126 h 163"/>
                <a:gd name="T18" fmla="*/ 26 w 26"/>
                <a:gd name="T19" fmla="*/ 161 h 163"/>
                <a:gd name="T20" fmla="*/ 25 w 26"/>
                <a:gd name="T21"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163">
                  <a:moveTo>
                    <a:pt x="25" y="163"/>
                  </a:moveTo>
                  <a:cubicBezTo>
                    <a:pt x="24" y="163"/>
                    <a:pt x="24" y="162"/>
                    <a:pt x="24" y="162"/>
                  </a:cubicBezTo>
                  <a:cubicBezTo>
                    <a:pt x="11" y="127"/>
                    <a:pt x="11" y="127"/>
                    <a:pt x="11" y="127"/>
                  </a:cubicBezTo>
                  <a:cubicBezTo>
                    <a:pt x="2" y="103"/>
                    <a:pt x="0" y="78"/>
                    <a:pt x="4" y="54"/>
                  </a:cubicBezTo>
                  <a:cubicBezTo>
                    <a:pt x="11" y="1"/>
                    <a:pt x="11" y="1"/>
                    <a:pt x="11" y="1"/>
                  </a:cubicBezTo>
                  <a:cubicBezTo>
                    <a:pt x="11" y="1"/>
                    <a:pt x="11" y="0"/>
                    <a:pt x="12" y="0"/>
                  </a:cubicBezTo>
                  <a:cubicBezTo>
                    <a:pt x="12" y="0"/>
                    <a:pt x="13" y="1"/>
                    <a:pt x="13" y="1"/>
                  </a:cubicBezTo>
                  <a:cubicBezTo>
                    <a:pt x="6" y="54"/>
                    <a:pt x="6" y="54"/>
                    <a:pt x="6" y="54"/>
                  </a:cubicBezTo>
                  <a:cubicBezTo>
                    <a:pt x="2" y="78"/>
                    <a:pt x="4" y="103"/>
                    <a:pt x="13" y="126"/>
                  </a:cubicBezTo>
                  <a:cubicBezTo>
                    <a:pt x="26" y="161"/>
                    <a:pt x="26" y="161"/>
                    <a:pt x="26" y="161"/>
                  </a:cubicBezTo>
                  <a:cubicBezTo>
                    <a:pt x="26" y="162"/>
                    <a:pt x="26" y="162"/>
                    <a:pt x="25" y="163"/>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6" name="îṥ1íďê"/>
            <p:cNvSpPr/>
            <p:nvPr/>
          </p:nvSpPr>
          <p:spPr bwMode="auto">
            <a:xfrm>
              <a:off x="5059363" y="2924175"/>
              <a:ext cx="484188" cy="571500"/>
            </a:xfrm>
            <a:custGeom>
              <a:avLst/>
              <a:gdLst>
                <a:gd name="T0" fmla="*/ 213 w 218"/>
                <a:gd name="T1" fmla="*/ 205 h 257"/>
                <a:gd name="T2" fmla="*/ 109 w 218"/>
                <a:gd name="T3" fmla="*/ 255 h 257"/>
                <a:gd name="T4" fmla="*/ 100 w 218"/>
                <a:gd name="T5" fmla="*/ 252 h 257"/>
                <a:gd name="T6" fmla="*/ 2 w 218"/>
                <a:gd name="T7" fmla="*/ 65 h 257"/>
                <a:gd name="T8" fmla="*/ 5 w 218"/>
                <a:gd name="T9" fmla="*/ 56 h 257"/>
                <a:gd name="T10" fmla="*/ 109 w 218"/>
                <a:gd name="T11" fmla="*/ 2 h 257"/>
                <a:gd name="T12" fmla="*/ 118 w 218"/>
                <a:gd name="T13" fmla="*/ 5 h 257"/>
                <a:gd name="T14" fmla="*/ 179 w 218"/>
                <a:gd name="T15" fmla="*/ 123 h 257"/>
                <a:gd name="T16" fmla="*/ 180 w 218"/>
                <a:gd name="T17" fmla="*/ 125 h 257"/>
                <a:gd name="T18" fmla="*/ 216 w 218"/>
                <a:gd name="T19" fmla="*/ 195 h 257"/>
                <a:gd name="T20" fmla="*/ 213 w 218"/>
                <a:gd name="T21" fmla="*/ 205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8" h="257">
                  <a:moveTo>
                    <a:pt x="213" y="205"/>
                  </a:moveTo>
                  <a:cubicBezTo>
                    <a:pt x="109" y="255"/>
                    <a:pt x="109" y="255"/>
                    <a:pt x="109" y="255"/>
                  </a:cubicBezTo>
                  <a:cubicBezTo>
                    <a:pt x="106" y="257"/>
                    <a:pt x="102" y="256"/>
                    <a:pt x="100" y="252"/>
                  </a:cubicBezTo>
                  <a:cubicBezTo>
                    <a:pt x="2" y="65"/>
                    <a:pt x="2" y="65"/>
                    <a:pt x="2" y="65"/>
                  </a:cubicBezTo>
                  <a:cubicBezTo>
                    <a:pt x="0" y="62"/>
                    <a:pt x="1" y="57"/>
                    <a:pt x="5" y="56"/>
                  </a:cubicBezTo>
                  <a:cubicBezTo>
                    <a:pt x="109" y="2"/>
                    <a:pt x="109" y="2"/>
                    <a:pt x="109" y="2"/>
                  </a:cubicBezTo>
                  <a:cubicBezTo>
                    <a:pt x="112" y="0"/>
                    <a:pt x="116" y="2"/>
                    <a:pt x="118" y="5"/>
                  </a:cubicBezTo>
                  <a:cubicBezTo>
                    <a:pt x="179" y="123"/>
                    <a:pt x="179" y="123"/>
                    <a:pt x="179" y="123"/>
                  </a:cubicBezTo>
                  <a:cubicBezTo>
                    <a:pt x="180" y="125"/>
                    <a:pt x="180" y="125"/>
                    <a:pt x="180" y="125"/>
                  </a:cubicBezTo>
                  <a:cubicBezTo>
                    <a:pt x="216" y="195"/>
                    <a:pt x="216" y="195"/>
                    <a:pt x="216" y="195"/>
                  </a:cubicBezTo>
                  <a:cubicBezTo>
                    <a:pt x="218" y="199"/>
                    <a:pt x="216" y="203"/>
                    <a:pt x="213" y="205"/>
                  </a:cubicBezTo>
                  <a:close/>
                </a:path>
              </a:pathLst>
            </a:custGeom>
            <a:solidFill>
              <a:srgbClr val="3A4B8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7" name="îSlïḍè"/>
            <p:cNvSpPr/>
            <p:nvPr/>
          </p:nvSpPr>
          <p:spPr bwMode="auto">
            <a:xfrm>
              <a:off x="5084763" y="2965450"/>
              <a:ext cx="430213" cy="496888"/>
            </a:xfrm>
            <a:custGeom>
              <a:avLst/>
              <a:gdLst>
                <a:gd name="T0" fmla="*/ 92 w 193"/>
                <a:gd name="T1" fmla="*/ 224 h 224"/>
                <a:gd name="T2" fmla="*/ 91 w 193"/>
                <a:gd name="T3" fmla="*/ 224 h 224"/>
                <a:gd name="T4" fmla="*/ 0 w 193"/>
                <a:gd name="T5" fmla="*/ 51 h 224"/>
                <a:gd name="T6" fmla="*/ 0 w 193"/>
                <a:gd name="T7" fmla="*/ 50 h 224"/>
                <a:gd name="T8" fmla="*/ 1 w 193"/>
                <a:gd name="T9" fmla="*/ 50 h 224"/>
                <a:gd name="T10" fmla="*/ 101 w 193"/>
                <a:gd name="T11" fmla="*/ 0 h 224"/>
                <a:gd name="T12" fmla="*/ 102 w 193"/>
                <a:gd name="T13" fmla="*/ 1 h 224"/>
                <a:gd name="T14" fmla="*/ 193 w 193"/>
                <a:gd name="T15" fmla="*/ 174 h 224"/>
                <a:gd name="T16" fmla="*/ 193 w 193"/>
                <a:gd name="T17" fmla="*/ 174 h 224"/>
                <a:gd name="T18" fmla="*/ 193 w 193"/>
                <a:gd name="T19" fmla="*/ 175 h 224"/>
                <a:gd name="T20" fmla="*/ 92 w 193"/>
                <a:gd name="T21" fmla="*/ 224 h 224"/>
                <a:gd name="T22" fmla="*/ 2 w 193"/>
                <a:gd name="T23" fmla="*/ 51 h 224"/>
                <a:gd name="T24" fmla="*/ 92 w 193"/>
                <a:gd name="T25" fmla="*/ 222 h 224"/>
                <a:gd name="T26" fmla="*/ 191 w 193"/>
                <a:gd name="T27" fmla="*/ 174 h 224"/>
                <a:gd name="T28" fmla="*/ 101 w 193"/>
                <a:gd name="T29" fmla="*/ 2 h 224"/>
                <a:gd name="T30" fmla="*/ 2 w 193"/>
                <a:gd name="T31" fmla="*/ 51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3" h="224">
                  <a:moveTo>
                    <a:pt x="92" y="224"/>
                  </a:moveTo>
                  <a:cubicBezTo>
                    <a:pt x="91" y="224"/>
                    <a:pt x="91" y="224"/>
                    <a:pt x="91" y="224"/>
                  </a:cubicBezTo>
                  <a:cubicBezTo>
                    <a:pt x="0" y="51"/>
                    <a:pt x="0" y="51"/>
                    <a:pt x="0" y="51"/>
                  </a:cubicBezTo>
                  <a:cubicBezTo>
                    <a:pt x="0" y="50"/>
                    <a:pt x="0" y="50"/>
                    <a:pt x="0" y="50"/>
                  </a:cubicBezTo>
                  <a:cubicBezTo>
                    <a:pt x="1" y="50"/>
                    <a:pt x="1" y="50"/>
                    <a:pt x="1" y="50"/>
                  </a:cubicBezTo>
                  <a:cubicBezTo>
                    <a:pt x="101" y="0"/>
                    <a:pt x="101" y="0"/>
                    <a:pt x="101" y="0"/>
                  </a:cubicBezTo>
                  <a:cubicBezTo>
                    <a:pt x="102" y="0"/>
                    <a:pt x="102" y="0"/>
                    <a:pt x="102" y="1"/>
                  </a:cubicBezTo>
                  <a:cubicBezTo>
                    <a:pt x="193" y="174"/>
                    <a:pt x="193" y="174"/>
                    <a:pt x="193" y="174"/>
                  </a:cubicBezTo>
                  <a:cubicBezTo>
                    <a:pt x="193" y="174"/>
                    <a:pt x="193" y="174"/>
                    <a:pt x="193" y="174"/>
                  </a:cubicBezTo>
                  <a:cubicBezTo>
                    <a:pt x="193" y="175"/>
                    <a:pt x="193" y="175"/>
                    <a:pt x="193" y="175"/>
                  </a:cubicBezTo>
                  <a:cubicBezTo>
                    <a:pt x="92" y="224"/>
                    <a:pt x="92" y="224"/>
                    <a:pt x="92" y="224"/>
                  </a:cubicBezTo>
                  <a:close/>
                  <a:moveTo>
                    <a:pt x="2" y="51"/>
                  </a:moveTo>
                  <a:cubicBezTo>
                    <a:pt x="92" y="222"/>
                    <a:pt x="92" y="222"/>
                    <a:pt x="92" y="222"/>
                  </a:cubicBezTo>
                  <a:cubicBezTo>
                    <a:pt x="191" y="174"/>
                    <a:pt x="191" y="174"/>
                    <a:pt x="191" y="174"/>
                  </a:cubicBezTo>
                  <a:cubicBezTo>
                    <a:pt x="101" y="2"/>
                    <a:pt x="101" y="2"/>
                    <a:pt x="101" y="2"/>
                  </a:cubicBezTo>
                  <a:lnTo>
                    <a:pt x="2" y="51"/>
                  </a:lnTo>
                  <a:close/>
                </a:path>
              </a:pathLst>
            </a:custGeom>
            <a:solidFill>
              <a:srgbClr val="1C294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8" name="íŝlíḋê"/>
            <p:cNvSpPr/>
            <p:nvPr/>
          </p:nvSpPr>
          <p:spPr bwMode="auto">
            <a:xfrm>
              <a:off x="5178425" y="3049588"/>
              <a:ext cx="104775" cy="69850"/>
            </a:xfrm>
            <a:custGeom>
              <a:avLst/>
              <a:gdLst>
                <a:gd name="T0" fmla="*/ 43 w 47"/>
                <a:gd name="T1" fmla="*/ 16 h 32"/>
                <a:gd name="T2" fmla="*/ 11 w 47"/>
                <a:gd name="T3" fmla="*/ 31 h 32"/>
                <a:gd name="T4" fmla="*/ 4 w 47"/>
                <a:gd name="T5" fmla="*/ 29 h 32"/>
                <a:gd name="T6" fmla="*/ 1 w 47"/>
                <a:gd name="T7" fmla="*/ 23 h 32"/>
                <a:gd name="T8" fmla="*/ 4 w 47"/>
                <a:gd name="T9" fmla="*/ 16 h 32"/>
                <a:gd name="T10" fmla="*/ 36 w 47"/>
                <a:gd name="T11" fmla="*/ 1 h 32"/>
                <a:gd name="T12" fmla="*/ 43 w 47"/>
                <a:gd name="T13" fmla="*/ 4 h 32"/>
                <a:gd name="T14" fmla="*/ 46 w 47"/>
                <a:gd name="T15" fmla="*/ 9 h 32"/>
                <a:gd name="T16" fmla="*/ 43 w 47"/>
                <a:gd name="T17"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32">
                  <a:moveTo>
                    <a:pt x="43" y="16"/>
                  </a:moveTo>
                  <a:cubicBezTo>
                    <a:pt x="11" y="31"/>
                    <a:pt x="11" y="31"/>
                    <a:pt x="11" y="31"/>
                  </a:cubicBezTo>
                  <a:cubicBezTo>
                    <a:pt x="8" y="32"/>
                    <a:pt x="5" y="31"/>
                    <a:pt x="4" y="29"/>
                  </a:cubicBezTo>
                  <a:cubicBezTo>
                    <a:pt x="1" y="23"/>
                    <a:pt x="1" y="23"/>
                    <a:pt x="1" y="23"/>
                  </a:cubicBezTo>
                  <a:cubicBezTo>
                    <a:pt x="0" y="21"/>
                    <a:pt x="1" y="18"/>
                    <a:pt x="4" y="16"/>
                  </a:cubicBezTo>
                  <a:cubicBezTo>
                    <a:pt x="36" y="1"/>
                    <a:pt x="36" y="1"/>
                    <a:pt x="36" y="1"/>
                  </a:cubicBezTo>
                  <a:cubicBezTo>
                    <a:pt x="39" y="0"/>
                    <a:pt x="42" y="1"/>
                    <a:pt x="43" y="4"/>
                  </a:cubicBezTo>
                  <a:cubicBezTo>
                    <a:pt x="46" y="9"/>
                    <a:pt x="46" y="9"/>
                    <a:pt x="46" y="9"/>
                  </a:cubicBezTo>
                  <a:cubicBezTo>
                    <a:pt x="47" y="11"/>
                    <a:pt x="46" y="15"/>
                    <a:pt x="43" y="16"/>
                  </a:cubicBezTo>
                  <a:close/>
                </a:path>
              </a:pathLst>
            </a:custGeom>
            <a:solidFill>
              <a:srgbClr val="FFF466"/>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19" name="isḻïḓe"/>
            <p:cNvSpPr/>
            <p:nvPr/>
          </p:nvSpPr>
          <p:spPr bwMode="auto">
            <a:xfrm>
              <a:off x="5176838" y="3224213"/>
              <a:ext cx="41275" cy="147638"/>
            </a:xfrm>
            <a:custGeom>
              <a:avLst/>
              <a:gdLst>
                <a:gd name="T0" fmla="*/ 19 w 19"/>
                <a:gd name="T1" fmla="*/ 34 h 66"/>
                <a:gd name="T2" fmla="*/ 12 w 19"/>
                <a:gd name="T3" fmla="*/ 66 h 66"/>
                <a:gd name="T4" fmla="*/ 2 w 19"/>
                <a:gd name="T5" fmla="*/ 27 h 66"/>
                <a:gd name="T6" fmla="*/ 7 w 19"/>
                <a:gd name="T7" fmla="*/ 0 h 66"/>
                <a:gd name="T8" fmla="*/ 19 w 19"/>
                <a:gd name="T9" fmla="*/ 34 h 66"/>
              </a:gdLst>
              <a:ahLst/>
              <a:cxnLst>
                <a:cxn ang="0">
                  <a:pos x="T0" y="T1"/>
                </a:cxn>
                <a:cxn ang="0">
                  <a:pos x="T2" y="T3"/>
                </a:cxn>
                <a:cxn ang="0">
                  <a:pos x="T4" y="T5"/>
                </a:cxn>
                <a:cxn ang="0">
                  <a:pos x="T6" y="T7"/>
                </a:cxn>
                <a:cxn ang="0">
                  <a:pos x="T8" y="T9"/>
                </a:cxn>
              </a:cxnLst>
              <a:rect l="0" t="0" r="r" b="b"/>
              <a:pathLst>
                <a:path w="19" h="66">
                  <a:moveTo>
                    <a:pt x="19" y="34"/>
                  </a:moveTo>
                  <a:cubicBezTo>
                    <a:pt x="19" y="52"/>
                    <a:pt x="18" y="66"/>
                    <a:pt x="12" y="66"/>
                  </a:cubicBezTo>
                  <a:cubicBezTo>
                    <a:pt x="5" y="66"/>
                    <a:pt x="2" y="46"/>
                    <a:pt x="2" y="27"/>
                  </a:cubicBezTo>
                  <a:cubicBezTo>
                    <a:pt x="2" y="9"/>
                    <a:pt x="0" y="0"/>
                    <a:pt x="7" y="0"/>
                  </a:cubicBezTo>
                  <a:cubicBezTo>
                    <a:pt x="14" y="0"/>
                    <a:pt x="19" y="15"/>
                    <a:pt x="19" y="34"/>
                  </a:cubicBezTo>
                  <a:close/>
                </a:path>
              </a:pathLst>
            </a:custGeom>
            <a:solidFill>
              <a:srgbClr val="6B7EB5"/>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0" name="ïşľiḓè"/>
            <p:cNvSpPr/>
            <p:nvPr/>
          </p:nvSpPr>
          <p:spPr bwMode="auto">
            <a:xfrm>
              <a:off x="5110163" y="3157538"/>
              <a:ext cx="122238" cy="171450"/>
            </a:xfrm>
            <a:custGeom>
              <a:avLst/>
              <a:gdLst>
                <a:gd name="T0" fmla="*/ 55 w 55"/>
                <a:gd name="T1" fmla="*/ 77 h 77"/>
                <a:gd name="T2" fmla="*/ 25 w 55"/>
                <a:gd name="T3" fmla="*/ 66 h 77"/>
                <a:gd name="T4" fmla="*/ 16 w 55"/>
                <a:gd name="T5" fmla="*/ 55 h 77"/>
                <a:gd name="T6" fmla="*/ 12 w 55"/>
                <a:gd name="T7" fmla="*/ 48 h 77"/>
                <a:gd name="T8" fmla="*/ 12 w 55"/>
                <a:gd name="T9" fmla="*/ 47 h 77"/>
                <a:gd name="T10" fmla="*/ 11 w 55"/>
                <a:gd name="T11" fmla="*/ 43 h 77"/>
                <a:gd name="T12" fmla="*/ 8 w 55"/>
                <a:gd name="T13" fmla="*/ 31 h 77"/>
                <a:gd name="T14" fmla="*/ 7 w 55"/>
                <a:gd name="T15" fmla="*/ 27 h 77"/>
                <a:gd name="T16" fmla="*/ 4 w 55"/>
                <a:gd name="T17" fmla="*/ 15 h 77"/>
                <a:gd name="T18" fmla="*/ 3 w 55"/>
                <a:gd name="T19" fmla="*/ 11 h 77"/>
                <a:gd name="T20" fmla="*/ 0 w 55"/>
                <a:gd name="T21" fmla="*/ 0 h 77"/>
                <a:gd name="T22" fmla="*/ 53 w 55"/>
                <a:gd name="T23" fmla="*/ 35 h 77"/>
                <a:gd name="T24" fmla="*/ 55 w 55"/>
                <a:gd name="T25"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5" h="77">
                  <a:moveTo>
                    <a:pt x="55" y="77"/>
                  </a:moveTo>
                  <a:cubicBezTo>
                    <a:pt x="46" y="74"/>
                    <a:pt x="34" y="72"/>
                    <a:pt x="25" y="66"/>
                  </a:cubicBezTo>
                  <a:cubicBezTo>
                    <a:pt x="21" y="64"/>
                    <a:pt x="18" y="57"/>
                    <a:pt x="16" y="55"/>
                  </a:cubicBezTo>
                  <a:cubicBezTo>
                    <a:pt x="14" y="53"/>
                    <a:pt x="13" y="51"/>
                    <a:pt x="12" y="48"/>
                  </a:cubicBezTo>
                  <a:cubicBezTo>
                    <a:pt x="12" y="47"/>
                    <a:pt x="12" y="47"/>
                    <a:pt x="12" y="47"/>
                  </a:cubicBezTo>
                  <a:cubicBezTo>
                    <a:pt x="11" y="43"/>
                    <a:pt x="11" y="43"/>
                    <a:pt x="11" y="43"/>
                  </a:cubicBezTo>
                  <a:cubicBezTo>
                    <a:pt x="8" y="31"/>
                    <a:pt x="8" y="31"/>
                    <a:pt x="8" y="31"/>
                  </a:cubicBezTo>
                  <a:cubicBezTo>
                    <a:pt x="7" y="27"/>
                    <a:pt x="7" y="27"/>
                    <a:pt x="7" y="27"/>
                  </a:cubicBezTo>
                  <a:cubicBezTo>
                    <a:pt x="4" y="15"/>
                    <a:pt x="4" y="15"/>
                    <a:pt x="4" y="15"/>
                  </a:cubicBezTo>
                  <a:cubicBezTo>
                    <a:pt x="3" y="11"/>
                    <a:pt x="3" y="11"/>
                    <a:pt x="3" y="11"/>
                  </a:cubicBezTo>
                  <a:cubicBezTo>
                    <a:pt x="0" y="0"/>
                    <a:pt x="0" y="0"/>
                    <a:pt x="0" y="0"/>
                  </a:cubicBezTo>
                  <a:cubicBezTo>
                    <a:pt x="12" y="20"/>
                    <a:pt x="53" y="35"/>
                    <a:pt x="53" y="35"/>
                  </a:cubicBezTo>
                  <a:lnTo>
                    <a:pt x="55" y="77"/>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1" name="iṧḷiḍê"/>
            <p:cNvSpPr/>
            <p:nvPr/>
          </p:nvSpPr>
          <p:spPr bwMode="auto">
            <a:xfrm>
              <a:off x="5172075" y="3175000"/>
              <a:ext cx="55563" cy="80963"/>
            </a:xfrm>
            <a:custGeom>
              <a:avLst/>
              <a:gdLst>
                <a:gd name="T0" fmla="*/ 11 w 25"/>
                <a:gd name="T1" fmla="*/ 28 h 36"/>
                <a:gd name="T2" fmla="*/ 9 w 25"/>
                <a:gd name="T3" fmla="*/ 17 h 36"/>
                <a:gd name="T4" fmla="*/ 5 w 25"/>
                <a:gd name="T5" fmla="*/ 9 h 36"/>
                <a:gd name="T6" fmla="*/ 1 w 25"/>
                <a:gd name="T7" fmla="*/ 3 h 36"/>
                <a:gd name="T8" fmla="*/ 3 w 25"/>
                <a:gd name="T9" fmla="*/ 0 h 36"/>
                <a:gd name="T10" fmla="*/ 25 w 25"/>
                <a:gd name="T11" fmla="*/ 27 h 36"/>
                <a:gd name="T12" fmla="*/ 17 w 25"/>
                <a:gd name="T13" fmla="*/ 36 h 36"/>
                <a:gd name="T14" fmla="*/ 11 w 25"/>
                <a:gd name="T15" fmla="*/ 2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36">
                  <a:moveTo>
                    <a:pt x="11" y="28"/>
                  </a:moveTo>
                  <a:cubicBezTo>
                    <a:pt x="11" y="28"/>
                    <a:pt x="11" y="23"/>
                    <a:pt x="9" y="17"/>
                  </a:cubicBezTo>
                  <a:cubicBezTo>
                    <a:pt x="8" y="15"/>
                    <a:pt x="7" y="11"/>
                    <a:pt x="5" y="9"/>
                  </a:cubicBezTo>
                  <a:cubicBezTo>
                    <a:pt x="3" y="7"/>
                    <a:pt x="1" y="5"/>
                    <a:pt x="1" y="3"/>
                  </a:cubicBezTo>
                  <a:cubicBezTo>
                    <a:pt x="0" y="0"/>
                    <a:pt x="1" y="0"/>
                    <a:pt x="3" y="0"/>
                  </a:cubicBezTo>
                  <a:cubicBezTo>
                    <a:pt x="10" y="3"/>
                    <a:pt x="25" y="27"/>
                    <a:pt x="25" y="27"/>
                  </a:cubicBezTo>
                  <a:cubicBezTo>
                    <a:pt x="17" y="36"/>
                    <a:pt x="17" y="36"/>
                    <a:pt x="17" y="36"/>
                  </a:cubicBezTo>
                  <a:lnTo>
                    <a:pt x="11" y="28"/>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2" name="iśľîḋé"/>
            <p:cNvSpPr/>
            <p:nvPr/>
          </p:nvSpPr>
          <p:spPr bwMode="auto">
            <a:xfrm>
              <a:off x="5203825" y="2713038"/>
              <a:ext cx="530225" cy="733425"/>
            </a:xfrm>
            <a:custGeom>
              <a:avLst/>
              <a:gdLst>
                <a:gd name="T0" fmla="*/ 236 w 239"/>
                <a:gd name="T1" fmla="*/ 203 h 330"/>
                <a:gd name="T2" fmla="*/ 171 w 239"/>
                <a:gd name="T3" fmla="*/ 312 h 330"/>
                <a:gd name="T4" fmla="*/ 53 w 239"/>
                <a:gd name="T5" fmla="*/ 299 h 330"/>
                <a:gd name="T6" fmla="*/ 32 w 239"/>
                <a:gd name="T7" fmla="*/ 297 h 330"/>
                <a:gd name="T8" fmla="*/ 29 w 239"/>
                <a:gd name="T9" fmla="*/ 296 h 330"/>
                <a:gd name="T10" fmla="*/ 0 w 239"/>
                <a:gd name="T11" fmla="*/ 296 h 330"/>
                <a:gd name="T12" fmla="*/ 7 w 239"/>
                <a:gd name="T13" fmla="*/ 264 h 330"/>
                <a:gd name="T14" fmla="*/ 10 w 239"/>
                <a:gd name="T15" fmla="*/ 233 h 330"/>
                <a:gd name="T16" fmla="*/ 139 w 239"/>
                <a:gd name="T17" fmla="*/ 217 h 330"/>
                <a:gd name="T18" fmla="*/ 167 w 239"/>
                <a:gd name="T19" fmla="*/ 48 h 330"/>
                <a:gd name="T20" fmla="*/ 236 w 239"/>
                <a:gd name="T21" fmla="*/ 203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9" h="330">
                  <a:moveTo>
                    <a:pt x="236" y="203"/>
                  </a:moveTo>
                  <a:cubicBezTo>
                    <a:pt x="224" y="262"/>
                    <a:pt x="199" y="294"/>
                    <a:pt x="171" y="312"/>
                  </a:cubicBezTo>
                  <a:cubicBezTo>
                    <a:pt x="142" y="330"/>
                    <a:pt x="63" y="302"/>
                    <a:pt x="53" y="299"/>
                  </a:cubicBezTo>
                  <a:cubicBezTo>
                    <a:pt x="49" y="298"/>
                    <a:pt x="41" y="297"/>
                    <a:pt x="32" y="297"/>
                  </a:cubicBezTo>
                  <a:cubicBezTo>
                    <a:pt x="31" y="297"/>
                    <a:pt x="30" y="297"/>
                    <a:pt x="29" y="296"/>
                  </a:cubicBezTo>
                  <a:cubicBezTo>
                    <a:pt x="16" y="296"/>
                    <a:pt x="1" y="296"/>
                    <a:pt x="0" y="296"/>
                  </a:cubicBezTo>
                  <a:cubicBezTo>
                    <a:pt x="0" y="296"/>
                    <a:pt x="3" y="294"/>
                    <a:pt x="7" y="264"/>
                  </a:cubicBezTo>
                  <a:cubicBezTo>
                    <a:pt x="9" y="255"/>
                    <a:pt x="10" y="233"/>
                    <a:pt x="10" y="233"/>
                  </a:cubicBezTo>
                  <a:cubicBezTo>
                    <a:pt x="139" y="217"/>
                    <a:pt x="139" y="217"/>
                    <a:pt x="139" y="217"/>
                  </a:cubicBezTo>
                  <a:cubicBezTo>
                    <a:pt x="134" y="197"/>
                    <a:pt x="136" y="72"/>
                    <a:pt x="167" y="48"/>
                  </a:cubicBezTo>
                  <a:cubicBezTo>
                    <a:pt x="228" y="0"/>
                    <a:pt x="239" y="190"/>
                    <a:pt x="236" y="203"/>
                  </a:cubicBezTo>
                  <a:close/>
                </a:path>
              </a:pathLst>
            </a:custGeom>
            <a:solidFill>
              <a:srgbClr val="EDEDED"/>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3" name="íşľiďè"/>
            <p:cNvSpPr/>
            <p:nvPr/>
          </p:nvSpPr>
          <p:spPr bwMode="auto">
            <a:xfrm>
              <a:off x="5116513" y="3182938"/>
              <a:ext cx="46038" cy="44450"/>
            </a:xfrm>
            <a:custGeom>
              <a:avLst/>
              <a:gdLst>
                <a:gd name="T0" fmla="*/ 21 w 21"/>
                <a:gd name="T1" fmla="*/ 20 h 20"/>
                <a:gd name="T2" fmla="*/ 20 w 21"/>
                <a:gd name="T3" fmla="*/ 20 h 20"/>
                <a:gd name="T4" fmla="*/ 19 w 21"/>
                <a:gd name="T5" fmla="*/ 20 h 20"/>
                <a:gd name="T6" fmla="*/ 1 w 21"/>
                <a:gd name="T7" fmla="*/ 4 h 20"/>
                <a:gd name="T8" fmla="*/ 0 w 21"/>
                <a:gd name="T9" fmla="*/ 0 h 20"/>
                <a:gd name="T10" fmla="*/ 20 w 21"/>
                <a:gd name="T11" fmla="*/ 18 h 20"/>
                <a:gd name="T12" fmla="*/ 21 w 2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21" h="20">
                  <a:moveTo>
                    <a:pt x="21" y="20"/>
                  </a:moveTo>
                  <a:cubicBezTo>
                    <a:pt x="20" y="20"/>
                    <a:pt x="20" y="20"/>
                    <a:pt x="20" y="20"/>
                  </a:cubicBezTo>
                  <a:cubicBezTo>
                    <a:pt x="19" y="20"/>
                    <a:pt x="19" y="20"/>
                    <a:pt x="19" y="20"/>
                  </a:cubicBezTo>
                  <a:cubicBezTo>
                    <a:pt x="14" y="18"/>
                    <a:pt x="7" y="11"/>
                    <a:pt x="1" y="4"/>
                  </a:cubicBezTo>
                  <a:cubicBezTo>
                    <a:pt x="0" y="0"/>
                    <a:pt x="0" y="0"/>
                    <a:pt x="0" y="0"/>
                  </a:cubicBezTo>
                  <a:cubicBezTo>
                    <a:pt x="6" y="7"/>
                    <a:pt x="15" y="16"/>
                    <a:pt x="20" y="18"/>
                  </a:cubicBezTo>
                  <a:cubicBezTo>
                    <a:pt x="21" y="18"/>
                    <a:pt x="21" y="19"/>
                    <a:pt x="21" y="20"/>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4" name="î$1iḍè"/>
            <p:cNvSpPr/>
            <p:nvPr/>
          </p:nvSpPr>
          <p:spPr bwMode="auto">
            <a:xfrm>
              <a:off x="5126038" y="3217863"/>
              <a:ext cx="36513" cy="34925"/>
            </a:xfrm>
            <a:custGeom>
              <a:avLst/>
              <a:gdLst>
                <a:gd name="T0" fmla="*/ 17 w 17"/>
                <a:gd name="T1" fmla="*/ 15 h 16"/>
                <a:gd name="T2" fmla="*/ 16 w 17"/>
                <a:gd name="T3" fmla="*/ 16 h 16"/>
                <a:gd name="T4" fmla="*/ 15 w 17"/>
                <a:gd name="T5" fmla="*/ 16 h 16"/>
                <a:gd name="T6" fmla="*/ 1 w 17"/>
                <a:gd name="T7" fmla="*/ 4 h 16"/>
                <a:gd name="T8" fmla="*/ 0 w 17"/>
                <a:gd name="T9" fmla="*/ 0 h 16"/>
                <a:gd name="T10" fmla="*/ 16 w 17"/>
                <a:gd name="T11" fmla="*/ 14 h 16"/>
                <a:gd name="T12" fmla="*/ 17 w 17"/>
                <a:gd name="T13" fmla="*/ 15 h 16"/>
              </a:gdLst>
              <a:ahLst/>
              <a:cxnLst>
                <a:cxn ang="0">
                  <a:pos x="T0" y="T1"/>
                </a:cxn>
                <a:cxn ang="0">
                  <a:pos x="T2" y="T3"/>
                </a:cxn>
                <a:cxn ang="0">
                  <a:pos x="T4" y="T5"/>
                </a:cxn>
                <a:cxn ang="0">
                  <a:pos x="T6" y="T7"/>
                </a:cxn>
                <a:cxn ang="0">
                  <a:pos x="T8" y="T9"/>
                </a:cxn>
                <a:cxn ang="0">
                  <a:pos x="T10" y="T11"/>
                </a:cxn>
                <a:cxn ang="0">
                  <a:pos x="T12" y="T13"/>
                </a:cxn>
              </a:cxnLst>
              <a:rect l="0" t="0" r="r" b="b"/>
              <a:pathLst>
                <a:path w="17" h="16">
                  <a:moveTo>
                    <a:pt x="17" y="15"/>
                  </a:moveTo>
                  <a:cubicBezTo>
                    <a:pt x="16" y="16"/>
                    <a:pt x="16" y="16"/>
                    <a:pt x="16" y="16"/>
                  </a:cubicBezTo>
                  <a:cubicBezTo>
                    <a:pt x="15" y="16"/>
                    <a:pt x="15" y="16"/>
                    <a:pt x="15" y="16"/>
                  </a:cubicBezTo>
                  <a:cubicBezTo>
                    <a:pt x="12" y="14"/>
                    <a:pt x="6" y="9"/>
                    <a:pt x="1" y="4"/>
                  </a:cubicBezTo>
                  <a:cubicBezTo>
                    <a:pt x="0" y="0"/>
                    <a:pt x="0" y="0"/>
                    <a:pt x="0" y="0"/>
                  </a:cubicBezTo>
                  <a:cubicBezTo>
                    <a:pt x="6" y="6"/>
                    <a:pt x="12" y="13"/>
                    <a:pt x="16" y="14"/>
                  </a:cubicBezTo>
                  <a:cubicBezTo>
                    <a:pt x="17" y="14"/>
                    <a:pt x="17" y="15"/>
                    <a:pt x="17" y="15"/>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5" name="íšḷiḑê"/>
            <p:cNvSpPr/>
            <p:nvPr/>
          </p:nvSpPr>
          <p:spPr bwMode="auto">
            <a:xfrm>
              <a:off x="5133975" y="3252788"/>
              <a:ext cx="31750" cy="30163"/>
            </a:xfrm>
            <a:custGeom>
              <a:avLst/>
              <a:gdLst>
                <a:gd name="T0" fmla="*/ 14 w 14"/>
                <a:gd name="T1" fmla="*/ 13 h 13"/>
                <a:gd name="T2" fmla="*/ 13 w 14"/>
                <a:gd name="T3" fmla="*/ 13 h 13"/>
                <a:gd name="T4" fmla="*/ 13 w 14"/>
                <a:gd name="T5" fmla="*/ 13 h 13"/>
                <a:gd name="T6" fmla="*/ 1 w 14"/>
                <a:gd name="T7" fmla="*/ 4 h 13"/>
                <a:gd name="T8" fmla="*/ 0 w 14"/>
                <a:gd name="T9" fmla="*/ 0 h 13"/>
                <a:gd name="T10" fmla="*/ 13 w 14"/>
                <a:gd name="T11" fmla="*/ 11 h 13"/>
                <a:gd name="T12" fmla="*/ 14 w 14"/>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14" h="13">
                  <a:moveTo>
                    <a:pt x="14" y="13"/>
                  </a:moveTo>
                  <a:cubicBezTo>
                    <a:pt x="14" y="13"/>
                    <a:pt x="13" y="13"/>
                    <a:pt x="13" y="13"/>
                  </a:cubicBezTo>
                  <a:cubicBezTo>
                    <a:pt x="13" y="13"/>
                    <a:pt x="13" y="13"/>
                    <a:pt x="13" y="13"/>
                  </a:cubicBezTo>
                  <a:cubicBezTo>
                    <a:pt x="9" y="12"/>
                    <a:pt x="5" y="8"/>
                    <a:pt x="1" y="4"/>
                  </a:cubicBezTo>
                  <a:cubicBezTo>
                    <a:pt x="0" y="0"/>
                    <a:pt x="0" y="0"/>
                    <a:pt x="0" y="0"/>
                  </a:cubicBezTo>
                  <a:cubicBezTo>
                    <a:pt x="5" y="5"/>
                    <a:pt x="10" y="10"/>
                    <a:pt x="13" y="11"/>
                  </a:cubicBezTo>
                  <a:cubicBezTo>
                    <a:pt x="14" y="12"/>
                    <a:pt x="14" y="12"/>
                    <a:pt x="14" y="13"/>
                  </a:cubicBezTo>
                  <a:close/>
                </a:path>
              </a:pathLst>
            </a:custGeom>
            <a:solidFill>
              <a:srgbClr val="B27067"/>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6" name="îṩlîḑé"/>
            <p:cNvSpPr/>
            <p:nvPr/>
          </p:nvSpPr>
          <p:spPr bwMode="auto">
            <a:xfrm>
              <a:off x="5456238" y="2994025"/>
              <a:ext cx="292100" cy="430213"/>
            </a:xfrm>
            <a:custGeom>
              <a:avLst/>
              <a:gdLst>
                <a:gd name="T0" fmla="*/ 27 w 131"/>
                <a:gd name="T1" fmla="*/ 194 h 194"/>
                <a:gd name="T2" fmla="*/ 1 w 131"/>
                <a:gd name="T3" fmla="*/ 191 h 194"/>
                <a:gd name="T4" fmla="*/ 0 w 131"/>
                <a:gd name="T5" fmla="*/ 190 h 194"/>
                <a:gd name="T6" fmla="*/ 2 w 131"/>
                <a:gd name="T7" fmla="*/ 189 h 194"/>
                <a:gd name="T8" fmla="*/ 27 w 131"/>
                <a:gd name="T9" fmla="*/ 192 h 194"/>
                <a:gd name="T10" fmla="*/ 115 w 131"/>
                <a:gd name="T11" fmla="*/ 99 h 194"/>
                <a:gd name="T12" fmla="*/ 119 w 131"/>
                <a:gd name="T13" fmla="*/ 87 h 194"/>
                <a:gd name="T14" fmla="*/ 115 w 131"/>
                <a:gd name="T15" fmla="*/ 2 h 194"/>
                <a:gd name="T16" fmla="*/ 116 w 131"/>
                <a:gd name="T17" fmla="*/ 0 h 194"/>
                <a:gd name="T18" fmla="*/ 117 w 131"/>
                <a:gd name="T19" fmla="*/ 1 h 194"/>
                <a:gd name="T20" fmla="*/ 121 w 131"/>
                <a:gd name="T21" fmla="*/ 88 h 194"/>
                <a:gd name="T22" fmla="*/ 117 w 131"/>
                <a:gd name="T23" fmla="*/ 99 h 194"/>
                <a:gd name="T24" fmla="*/ 27 w 131"/>
                <a:gd name="T25" fmla="*/ 194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1" h="194">
                  <a:moveTo>
                    <a:pt x="27" y="194"/>
                  </a:moveTo>
                  <a:cubicBezTo>
                    <a:pt x="19" y="194"/>
                    <a:pt x="11" y="193"/>
                    <a:pt x="1" y="191"/>
                  </a:cubicBezTo>
                  <a:cubicBezTo>
                    <a:pt x="1" y="191"/>
                    <a:pt x="0" y="190"/>
                    <a:pt x="0" y="190"/>
                  </a:cubicBezTo>
                  <a:cubicBezTo>
                    <a:pt x="1" y="189"/>
                    <a:pt x="1" y="189"/>
                    <a:pt x="2" y="189"/>
                  </a:cubicBezTo>
                  <a:cubicBezTo>
                    <a:pt x="11" y="191"/>
                    <a:pt x="19" y="192"/>
                    <a:pt x="27" y="192"/>
                  </a:cubicBezTo>
                  <a:cubicBezTo>
                    <a:pt x="89" y="192"/>
                    <a:pt x="106" y="132"/>
                    <a:pt x="115" y="99"/>
                  </a:cubicBezTo>
                  <a:cubicBezTo>
                    <a:pt x="117" y="94"/>
                    <a:pt x="118" y="91"/>
                    <a:pt x="119" y="87"/>
                  </a:cubicBezTo>
                  <a:cubicBezTo>
                    <a:pt x="129" y="56"/>
                    <a:pt x="116" y="2"/>
                    <a:pt x="115" y="2"/>
                  </a:cubicBezTo>
                  <a:cubicBezTo>
                    <a:pt x="115" y="1"/>
                    <a:pt x="116" y="1"/>
                    <a:pt x="116" y="0"/>
                  </a:cubicBezTo>
                  <a:cubicBezTo>
                    <a:pt x="117" y="0"/>
                    <a:pt x="117" y="1"/>
                    <a:pt x="117" y="1"/>
                  </a:cubicBezTo>
                  <a:cubicBezTo>
                    <a:pt x="118" y="2"/>
                    <a:pt x="131" y="56"/>
                    <a:pt x="121" y="88"/>
                  </a:cubicBezTo>
                  <a:cubicBezTo>
                    <a:pt x="120" y="91"/>
                    <a:pt x="119" y="95"/>
                    <a:pt x="117" y="99"/>
                  </a:cubicBezTo>
                  <a:cubicBezTo>
                    <a:pt x="108" y="134"/>
                    <a:pt x="91" y="194"/>
                    <a:pt x="27" y="194"/>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7" name="î$ľíde"/>
            <p:cNvSpPr/>
            <p:nvPr/>
          </p:nvSpPr>
          <p:spPr bwMode="auto">
            <a:xfrm>
              <a:off x="5456238" y="2854325"/>
              <a:ext cx="125413" cy="347663"/>
            </a:xfrm>
            <a:custGeom>
              <a:avLst/>
              <a:gdLst>
                <a:gd name="T0" fmla="*/ 56 w 56"/>
                <a:gd name="T1" fmla="*/ 2 h 157"/>
                <a:gd name="T2" fmla="*/ 34 w 56"/>
                <a:gd name="T3" fmla="*/ 152 h 157"/>
                <a:gd name="T4" fmla="*/ 34 w 56"/>
                <a:gd name="T5" fmla="*/ 153 h 157"/>
                <a:gd name="T6" fmla="*/ 33 w 56"/>
                <a:gd name="T7" fmla="*/ 154 h 157"/>
                <a:gd name="T8" fmla="*/ 1 w 56"/>
                <a:gd name="T9" fmla="*/ 157 h 157"/>
                <a:gd name="T10" fmla="*/ 0 w 56"/>
                <a:gd name="T11" fmla="*/ 155 h 157"/>
                <a:gd name="T12" fmla="*/ 32 w 56"/>
                <a:gd name="T13" fmla="*/ 152 h 157"/>
                <a:gd name="T14" fmla="*/ 54 w 56"/>
                <a:gd name="T15" fmla="*/ 1 h 157"/>
                <a:gd name="T16" fmla="*/ 56 w 56"/>
                <a:gd name="T17" fmla="*/ 0 h 157"/>
                <a:gd name="T18" fmla="*/ 56 w 56"/>
                <a:gd name="T19" fmla="*/ 2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157">
                  <a:moveTo>
                    <a:pt x="56" y="2"/>
                  </a:moveTo>
                  <a:cubicBezTo>
                    <a:pt x="36" y="29"/>
                    <a:pt x="24" y="114"/>
                    <a:pt x="34" y="152"/>
                  </a:cubicBezTo>
                  <a:cubicBezTo>
                    <a:pt x="34" y="153"/>
                    <a:pt x="34" y="153"/>
                    <a:pt x="34" y="153"/>
                  </a:cubicBezTo>
                  <a:cubicBezTo>
                    <a:pt x="33" y="154"/>
                    <a:pt x="33" y="154"/>
                    <a:pt x="33" y="154"/>
                  </a:cubicBezTo>
                  <a:cubicBezTo>
                    <a:pt x="1" y="157"/>
                    <a:pt x="1" y="157"/>
                    <a:pt x="1" y="157"/>
                  </a:cubicBezTo>
                  <a:cubicBezTo>
                    <a:pt x="0" y="155"/>
                    <a:pt x="0" y="155"/>
                    <a:pt x="0" y="155"/>
                  </a:cubicBezTo>
                  <a:cubicBezTo>
                    <a:pt x="32" y="152"/>
                    <a:pt x="32" y="152"/>
                    <a:pt x="32" y="152"/>
                  </a:cubicBezTo>
                  <a:cubicBezTo>
                    <a:pt x="22" y="111"/>
                    <a:pt x="34" y="29"/>
                    <a:pt x="54" y="1"/>
                  </a:cubicBezTo>
                  <a:cubicBezTo>
                    <a:pt x="55" y="0"/>
                    <a:pt x="55" y="0"/>
                    <a:pt x="56" y="0"/>
                  </a:cubicBezTo>
                  <a:cubicBezTo>
                    <a:pt x="56" y="1"/>
                    <a:pt x="56" y="1"/>
                    <a:pt x="56" y="2"/>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8" name="íŝḻiḋê"/>
            <p:cNvSpPr/>
            <p:nvPr/>
          </p:nvSpPr>
          <p:spPr bwMode="auto">
            <a:xfrm>
              <a:off x="5726113" y="3027363"/>
              <a:ext cx="17463" cy="44450"/>
            </a:xfrm>
            <a:custGeom>
              <a:avLst/>
              <a:gdLst>
                <a:gd name="T0" fmla="*/ 1 w 8"/>
                <a:gd name="T1" fmla="*/ 20 h 20"/>
                <a:gd name="T2" fmla="*/ 1 w 8"/>
                <a:gd name="T3" fmla="*/ 20 h 20"/>
                <a:gd name="T4" fmla="*/ 0 w 8"/>
                <a:gd name="T5" fmla="*/ 18 h 20"/>
                <a:gd name="T6" fmla="*/ 6 w 8"/>
                <a:gd name="T7" fmla="*/ 1 h 20"/>
                <a:gd name="T8" fmla="*/ 6 w 8"/>
                <a:gd name="T9" fmla="*/ 0 h 20"/>
                <a:gd name="T10" fmla="*/ 8 w 8"/>
                <a:gd name="T11" fmla="*/ 1 h 20"/>
                <a:gd name="T12" fmla="*/ 2 w 8"/>
                <a:gd name="T13" fmla="*/ 20 h 20"/>
                <a:gd name="T14" fmla="*/ 1 w 8"/>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0">
                  <a:moveTo>
                    <a:pt x="1" y="20"/>
                  </a:moveTo>
                  <a:cubicBezTo>
                    <a:pt x="1" y="20"/>
                    <a:pt x="1" y="20"/>
                    <a:pt x="1" y="20"/>
                  </a:cubicBezTo>
                  <a:cubicBezTo>
                    <a:pt x="0" y="19"/>
                    <a:pt x="0" y="19"/>
                    <a:pt x="0" y="18"/>
                  </a:cubicBezTo>
                  <a:cubicBezTo>
                    <a:pt x="1" y="17"/>
                    <a:pt x="6" y="4"/>
                    <a:pt x="6" y="1"/>
                  </a:cubicBezTo>
                  <a:cubicBezTo>
                    <a:pt x="6" y="1"/>
                    <a:pt x="6" y="0"/>
                    <a:pt x="6" y="0"/>
                  </a:cubicBezTo>
                  <a:cubicBezTo>
                    <a:pt x="7" y="0"/>
                    <a:pt x="8" y="0"/>
                    <a:pt x="8" y="1"/>
                  </a:cubicBezTo>
                  <a:cubicBezTo>
                    <a:pt x="8" y="5"/>
                    <a:pt x="3" y="19"/>
                    <a:pt x="2" y="20"/>
                  </a:cubicBezTo>
                  <a:lnTo>
                    <a:pt x="1" y="20"/>
                  </a:ln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29" name="îṣ1ïḍé"/>
            <p:cNvSpPr/>
            <p:nvPr/>
          </p:nvSpPr>
          <p:spPr bwMode="auto">
            <a:xfrm>
              <a:off x="5527675" y="3186113"/>
              <a:ext cx="61913" cy="14288"/>
            </a:xfrm>
            <a:custGeom>
              <a:avLst/>
              <a:gdLst>
                <a:gd name="T0" fmla="*/ 27 w 28"/>
                <a:gd name="T1" fmla="*/ 6 h 6"/>
                <a:gd name="T2" fmla="*/ 26 w 28"/>
                <a:gd name="T3" fmla="*/ 6 h 6"/>
                <a:gd name="T4" fmla="*/ 1 w 28"/>
                <a:gd name="T5" fmla="*/ 4 h 6"/>
                <a:gd name="T6" fmla="*/ 0 w 28"/>
                <a:gd name="T7" fmla="*/ 3 h 6"/>
                <a:gd name="T8" fmla="*/ 1 w 28"/>
                <a:gd name="T9" fmla="*/ 2 h 6"/>
                <a:gd name="T10" fmla="*/ 27 w 28"/>
                <a:gd name="T11" fmla="*/ 4 h 6"/>
                <a:gd name="T12" fmla="*/ 28 w 28"/>
                <a:gd name="T13" fmla="*/ 5 h 6"/>
                <a:gd name="T14" fmla="*/ 27 w 28"/>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7" y="6"/>
                  </a:moveTo>
                  <a:cubicBezTo>
                    <a:pt x="26" y="6"/>
                    <a:pt x="26" y="6"/>
                    <a:pt x="26" y="6"/>
                  </a:cubicBezTo>
                  <a:cubicBezTo>
                    <a:pt x="15" y="2"/>
                    <a:pt x="1" y="4"/>
                    <a:pt x="1" y="4"/>
                  </a:cubicBezTo>
                  <a:cubicBezTo>
                    <a:pt x="0" y="4"/>
                    <a:pt x="0" y="3"/>
                    <a:pt x="0" y="3"/>
                  </a:cubicBezTo>
                  <a:cubicBezTo>
                    <a:pt x="0" y="2"/>
                    <a:pt x="0" y="2"/>
                    <a:pt x="1" y="2"/>
                  </a:cubicBezTo>
                  <a:cubicBezTo>
                    <a:pt x="1" y="2"/>
                    <a:pt x="15" y="0"/>
                    <a:pt x="27" y="4"/>
                  </a:cubicBezTo>
                  <a:cubicBezTo>
                    <a:pt x="27" y="4"/>
                    <a:pt x="28" y="5"/>
                    <a:pt x="28" y="5"/>
                  </a:cubicBezTo>
                  <a:cubicBezTo>
                    <a:pt x="27" y="6"/>
                    <a:pt x="27" y="6"/>
                    <a:pt x="27" y="6"/>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0" name="íSlíḓè"/>
            <p:cNvSpPr/>
            <p:nvPr/>
          </p:nvSpPr>
          <p:spPr bwMode="auto">
            <a:xfrm>
              <a:off x="5445125" y="2768600"/>
              <a:ext cx="136525" cy="98425"/>
            </a:xfrm>
            <a:custGeom>
              <a:avLst/>
              <a:gdLst>
                <a:gd name="T0" fmla="*/ 61 w 61"/>
                <a:gd name="T1" fmla="*/ 1 h 44"/>
                <a:gd name="T2" fmla="*/ 17 w 61"/>
                <a:gd name="T3" fmla="*/ 44 h 44"/>
                <a:gd name="T4" fmla="*/ 16 w 61"/>
                <a:gd name="T5" fmla="*/ 44 h 44"/>
                <a:gd name="T6" fmla="*/ 13 w 61"/>
                <a:gd name="T7" fmla="*/ 43 h 44"/>
                <a:gd name="T8" fmla="*/ 3 w 61"/>
                <a:gd name="T9" fmla="*/ 38 h 44"/>
                <a:gd name="T10" fmla="*/ 0 w 61"/>
                <a:gd name="T11" fmla="*/ 35 h 44"/>
                <a:gd name="T12" fmla="*/ 1 w 61"/>
                <a:gd name="T13" fmla="*/ 32 h 44"/>
                <a:gd name="T14" fmla="*/ 4 w 61"/>
                <a:gd name="T15" fmla="*/ 37 h 44"/>
                <a:gd name="T16" fmla="*/ 13 w 61"/>
                <a:gd name="T17" fmla="*/ 41 h 44"/>
                <a:gd name="T18" fmla="*/ 17 w 61"/>
                <a:gd name="T19" fmla="*/ 42 h 44"/>
                <a:gd name="T20" fmla="*/ 59 w 61"/>
                <a:gd name="T21" fmla="*/ 0 h 44"/>
                <a:gd name="T22" fmla="*/ 61 w 61"/>
                <a:gd name="T23" fmla="*/ 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 h="44">
                  <a:moveTo>
                    <a:pt x="61" y="1"/>
                  </a:moveTo>
                  <a:cubicBezTo>
                    <a:pt x="55" y="14"/>
                    <a:pt x="38" y="43"/>
                    <a:pt x="17" y="44"/>
                  </a:cubicBezTo>
                  <a:cubicBezTo>
                    <a:pt x="16" y="44"/>
                    <a:pt x="16" y="44"/>
                    <a:pt x="16" y="44"/>
                  </a:cubicBezTo>
                  <a:cubicBezTo>
                    <a:pt x="15" y="44"/>
                    <a:pt x="14" y="44"/>
                    <a:pt x="13" y="43"/>
                  </a:cubicBezTo>
                  <a:cubicBezTo>
                    <a:pt x="9" y="43"/>
                    <a:pt x="6" y="41"/>
                    <a:pt x="3" y="38"/>
                  </a:cubicBezTo>
                  <a:cubicBezTo>
                    <a:pt x="2" y="37"/>
                    <a:pt x="1" y="36"/>
                    <a:pt x="0" y="35"/>
                  </a:cubicBezTo>
                  <a:cubicBezTo>
                    <a:pt x="1" y="34"/>
                    <a:pt x="1" y="33"/>
                    <a:pt x="1" y="32"/>
                  </a:cubicBezTo>
                  <a:cubicBezTo>
                    <a:pt x="2" y="34"/>
                    <a:pt x="3" y="36"/>
                    <a:pt x="4" y="37"/>
                  </a:cubicBezTo>
                  <a:cubicBezTo>
                    <a:pt x="7" y="39"/>
                    <a:pt x="9" y="41"/>
                    <a:pt x="13" y="41"/>
                  </a:cubicBezTo>
                  <a:cubicBezTo>
                    <a:pt x="14" y="42"/>
                    <a:pt x="15" y="42"/>
                    <a:pt x="17" y="42"/>
                  </a:cubicBezTo>
                  <a:cubicBezTo>
                    <a:pt x="37" y="41"/>
                    <a:pt x="54" y="12"/>
                    <a:pt x="59" y="0"/>
                  </a:cubicBezTo>
                  <a:cubicBezTo>
                    <a:pt x="60" y="0"/>
                    <a:pt x="60" y="1"/>
                    <a:pt x="61" y="1"/>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1" name="i$ḷîďê"/>
            <p:cNvSpPr/>
            <p:nvPr/>
          </p:nvSpPr>
          <p:spPr bwMode="auto">
            <a:xfrm>
              <a:off x="5437188" y="2805113"/>
              <a:ext cx="11113" cy="41275"/>
            </a:xfrm>
            <a:custGeom>
              <a:avLst/>
              <a:gdLst>
                <a:gd name="T0" fmla="*/ 2 w 5"/>
                <a:gd name="T1" fmla="*/ 0 h 19"/>
                <a:gd name="T2" fmla="*/ 5 w 5"/>
                <a:gd name="T3" fmla="*/ 16 h 19"/>
                <a:gd name="T4" fmla="*/ 4 w 5"/>
                <a:gd name="T5" fmla="*/ 19 h 19"/>
                <a:gd name="T6" fmla="*/ 0 w 5"/>
                <a:gd name="T7" fmla="*/ 2 h 19"/>
                <a:gd name="T8" fmla="*/ 2 w 5"/>
                <a:gd name="T9" fmla="*/ 0 h 19"/>
              </a:gdLst>
              <a:ahLst/>
              <a:cxnLst>
                <a:cxn ang="0">
                  <a:pos x="T0" y="T1"/>
                </a:cxn>
                <a:cxn ang="0">
                  <a:pos x="T2" y="T3"/>
                </a:cxn>
                <a:cxn ang="0">
                  <a:pos x="T4" y="T5"/>
                </a:cxn>
                <a:cxn ang="0">
                  <a:pos x="T6" y="T7"/>
                </a:cxn>
                <a:cxn ang="0">
                  <a:pos x="T8" y="T9"/>
                </a:cxn>
              </a:cxnLst>
              <a:rect l="0" t="0" r="r" b="b"/>
              <a:pathLst>
                <a:path w="5" h="19">
                  <a:moveTo>
                    <a:pt x="2" y="0"/>
                  </a:moveTo>
                  <a:cubicBezTo>
                    <a:pt x="2" y="5"/>
                    <a:pt x="3" y="11"/>
                    <a:pt x="5" y="16"/>
                  </a:cubicBezTo>
                  <a:cubicBezTo>
                    <a:pt x="5" y="17"/>
                    <a:pt x="5" y="18"/>
                    <a:pt x="4" y="19"/>
                  </a:cubicBezTo>
                  <a:cubicBezTo>
                    <a:pt x="1" y="13"/>
                    <a:pt x="0" y="6"/>
                    <a:pt x="0" y="2"/>
                  </a:cubicBezTo>
                  <a:cubicBezTo>
                    <a:pt x="1" y="1"/>
                    <a:pt x="1" y="1"/>
                    <a:pt x="2" y="0"/>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2" name="íŝľïḑé"/>
            <p:cNvSpPr/>
            <p:nvPr/>
          </p:nvSpPr>
          <p:spPr bwMode="auto">
            <a:xfrm>
              <a:off x="5456238" y="3416300"/>
              <a:ext cx="9525" cy="41275"/>
            </a:xfrm>
            <a:custGeom>
              <a:avLst/>
              <a:gdLst>
                <a:gd name="T0" fmla="*/ 4 w 4"/>
                <a:gd name="T1" fmla="*/ 19 h 19"/>
                <a:gd name="T2" fmla="*/ 2 w 4"/>
                <a:gd name="T3" fmla="*/ 19 h 19"/>
                <a:gd name="T4" fmla="*/ 0 w 4"/>
                <a:gd name="T5" fmla="*/ 0 h 19"/>
                <a:gd name="T6" fmla="*/ 2 w 4"/>
                <a:gd name="T7" fmla="*/ 0 h 19"/>
                <a:gd name="T8" fmla="*/ 4 w 4"/>
                <a:gd name="T9" fmla="*/ 19 h 19"/>
              </a:gdLst>
              <a:ahLst/>
              <a:cxnLst>
                <a:cxn ang="0">
                  <a:pos x="T0" y="T1"/>
                </a:cxn>
                <a:cxn ang="0">
                  <a:pos x="T2" y="T3"/>
                </a:cxn>
                <a:cxn ang="0">
                  <a:pos x="T4" y="T5"/>
                </a:cxn>
                <a:cxn ang="0">
                  <a:pos x="T6" y="T7"/>
                </a:cxn>
                <a:cxn ang="0">
                  <a:pos x="T8" y="T9"/>
                </a:cxn>
              </a:cxnLst>
              <a:rect l="0" t="0" r="r" b="b"/>
              <a:pathLst>
                <a:path w="4" h="19">
                  <a:moveTo>
                    <a:pt x="4" y="19"/>
                  </a:moveTo>
                  <a:cubicBezTo>
                    <a:pt x="2" y="19"/>
                    <a:pt x="2" y="19"/>
                    <a:pt x="2" y="19"/>
                  </a:cubicBezTo>
                  <a:cubicBezTo>
                    <a:pt x="2" y="14"/>
                    <a:pt x="0" y="0"/>
                    <a:pt x="0" y="0"/>
                  </a:cubicBezTo>
                  <a:cubicBezTo>
                    <a:pt x="2" y="0"/>
                    <a:pt x="2" y="0"/>
                    <a:pt x="2" y="0"/>
                  </a:cubicBezTo>
                  <a:cubicBezTo>
                    <a:pt x="2" y="0"/>
                    <a:pt x="4" y="14"/>
                    <a:pt x="4" y="19"/>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3" name="iśliďê"/>
            <p:cNvSpPr/>
            <p:nvPr/>
          </p:nvSpPr>
          <p:spPr bwMode="auto">
            <a:xfrm>
              <a:off x="7964488" y="3373438"/>
              <a:ext cx="22225" cy="134938"/>
            </a:xfrm>
            <a:custGeom>
              <a:avLst/>
              <a:gdLst>
                <a:gd name="T0" fmla="*/ 1 w 10"/>
                <a:gd name="T1" fmla="*/ 61 h 61"/>
                <a:gd name="T2" fmla="*/ 1 w 10"/>
                <a:gd name="T3" fmla="*/ 61 h 61"/>
                <a:gd name="T4" fmla="*/ 0 w 10"/>
                <a:gd name="T5" fmla="*/ 60 h 61"/>
                <a:gd name="T6" fmla="*/ 8 w 10"/>
                <a:gd name="T7" fmla="*/ 1 h 61"/>
                <a:gd name="T8" fmla="*/ 9 w 10"/>
                <a:gd name="T9" fmla="*/ 0 h 61"/>
                <a:gd name="T10" fmla="*/ 10 w 10"/>
                <a:gd name="T11" fmla="*/ 1 h 61"/>
                <a:gd name="T12" fmla="*/ 2 w 10"/>
                <a:gd name="T13" fmla="*/ 60 h 61"/>
                <a:gd name="T14" fmla="*/ 1 w 10"/>
                <a:gd name="T15" fmla="*/ 61 h 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61">
                  <a:moveTo>
                    <a:pt x="1" y="61"/>
                  </a:moveTo>
                  <a:cubicBezTo>
                    <a:pt x="1" y="61"/>
                    <a:pt x="1" y="61"/>
                    <a:pt x="1" y="61"/>
                  </a:cubicBezTo>
                  <a:cubicBezTo>
                    <a:pt x="0" y="61"/>
                    <a:pt x="0" y="61"/>
                    <a:pt x="0" y="60"/>
                  </a:cubicBezTo>
                  <a:cubicBezTo>
                    <a:pt x="8" y="1"/>
                    <a:pt x="8" y="1"/>
                    <a:pt x="8" y="1"/>
                  </a:cubicBezTo>
                  <a:cubicBezTo>
                    <a:pt x="8" y="1"/>
                    <a:pt x="9" y="0"/>
                    <a:pt x="9" y="0"/>
                  </a:cubicBezTo>
                  <a:cubicBezTo>
                    <a:pt x="10" y="0"/>
                    <a:pt x="10" y="1"/>
                    <a:pt x="10" y="1"/>
                  </a:cubicBezTo>
                  <a:cubicBezTo>
                    <a:pt x="2" y="60"/>
                    <a:pt x="2" y="60"/>
                    <a:pt x="2" y="60"/>
                  </a:cubicBezTo>
                  <a:cubicBezTo>
                    <a:pt x="2" y="61"/>
                    <a:pt x="2" y="61"/>
                    <a:pt x="1" y="61"/>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4" name="íSļïḍê"/>
            <p:cNvSpPr/>
            <p:nvPr/>
          </p:nvSpPr>
          <p:spPr bwMode="auto">
            <a:xfrm>
              <a:off x="7945438" y="3333750"/>
              <a:ext cx="55563" cy="52388"/>
            </a:xfrm>
            <a:custGeom>
              <a:avLst/>
              <a:gdLst>
                <a:gd name="T0" fmla="*/ 24 w 25"/>
                <a:gd name="T1" fmla="*/ 24 h 24"/>
                <a:gd name="T2" fmla="*/ 24 w 25"/>
                <a:gd name="T3" fmla="*/ 24 h 24"/>
                <a:gd name="T4" fmla="*/ 1 w 25"/>
                <a:gd name="T5" fmla="*/ 2 h 24"/>
                <a:gd name="T6" fmla="*/ 1 w 25"/>
                <a:gd name="T7" fmla="*/ 0 h 24"/>
                <a:gd name="T8" fmla="*/ 2 w 25"/>
                <a:gd name="T9" fmla="*/ 0 h 24"/>
                <a:gd name="T10" fmla="*/ 24 w 25"/>
                <a:gd name="T11" fmla="*/ 22 h 24"/>
                <a:gd name="T12" fmla="*/ 25 w 25"/>
                <a:gd name="T13" fmla="*/ 23 h 24"/>
                <a:gd name="T14" fmla="*/ 24 w 25"/>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4">
                  <a:moveTo>
                    <a:pt x="24" y="24"/>
                  </a:moveTo>
                  <a:cubicBezTo>
                    <a:pt x="24" y="24"/>
                    <a:pt x="24" y="24"/>
                    <a:pt x="24" y="24"/>
                  </a:cubicBezTo>
                  <a:cubicBezTo>
                    <a:pt x="15" y="19"/>
                    <a:pt x="1" y="2"/>
                    <a:pt x="1" y="2"/>
                  </a:cubicBezTo>
                  <a:cubicBezTo>
                    <a:pt x="0" y="1"/>
                    <a:pt x="0" y="1"/>
                    <a:pt x="1" y="0"/>
                  </a:cubicBezTo>
                  <a:cubicBezTo>
                    <a:pt x="1" y="0"/>
                    <a:pt x="2" y="0"/>
                    <a:pt x="2" y="0"/>
                  </a:cubicBezTo>
                  <a:cubicBezTo>
                    <a:pt x="2" y="1"/>
                    <a:pt x="16" y="18"/>
                    <a:pt x="24" y="22"/>
                  </a:cubicBezTo>
                  <a:cubicBezTo>
                    <a:pt x="25" y="22"/>
                    <a:pt x="25" y="23"/>
                    <a:pt x="25" y="23"/>
                  </a:cubicBezTo>
                  <a:cubicBezTo>
                    <a:pt x="25" y="24"/>
                    <a:pt x="24" y="24"/>
                    <a:pt x="24" y="24"/>
                  </a:cubicBezTo>
                  <a:close/>
                </a:path>
              </a:pathLst>
            </a:custGeom>
            <a:solidFill>
              <a:srgbClr val="7F95D3"/>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5" name="ïṣ1îḍé"/>
            <p:cNvSpPr/>
            <p:nvPr/>
          </p:nvSpPr>
          <p:spPr bwMode="auto">
            <a:xfrm>
              <a:off x="8145463" y="4840288"/>
              <a:ext cx="200025" cy="307975"/>
            </a:xfrm>
            <a:custGeom>
              <a:avLst/>
              <a:gdLst>
                <a:gd name="T0" fmla="*/ 88 w 90"/>
                <a:gd name="T1" fmla="*/ 19 h 139"/>
                <a:gd name="T2" fmla="*/ 90 w 90"/>
                <a:gd name="T3" fmla="*/ 23 h 139"/>
                <a:gd name="T4" fmla="*/ 90 w 90"/>
                <a:gd name="T5" fmla="*/ 26 h 139"/>
                <a:gd name="T6" fmla="*/ 90 w 90"/>
                <a:gd name="T7" fmla="*/ 26 h 139"/>
                <a:gd name="T8" fmla="*/ 90 w 90"/>
                <a:gd name="T9" fmla="*/ 27 h 139"/>
                <a:gd name="T10" fmla="*/ 85 w 90"/>
                <a:gd name="T11" fmla="*/ 39 h 139"/>
                <a:gd name="T12" fmla="*/ 82 w 90"/>
                <a:gd name="T13" fmla="*/ 44 h 139"/>
                <a:gd name="T14" fmla="*/ 81 w 90"/>
                <a:gd name="T15" fmla="*/ 45 h 139"/>
                <a:gd name="T16" fmla="*/ 78 w 90"/>
                <a:gd name="T17" fmla="*/ 52 h 139"/>
                <a:gd name="T18" fmla="*/ 76 w 90"/>
                <a:gd name="T19" fmla="*/ 95 h 139"/>
                <a:gd name="T20" fmla="*/ 5 w 90"/>
                <a:gd name="T21" fmla="*/ 138 h 139"/>
                <a:gd name="T22" fmla="*/ 13 w 90"/>
                <a:gd name="T23" fmla="*/ 113 h 139"/>
                <a:gd name="T24" fmla="*/ 22 w 90"/>
                <a:gd name="T25" fmla="*/ 104 h 139"/>
                <a:gd name="T26" fmla="*/ 37 w 90"/>
                <a:gd name="T27" fmla="*/ 77 h 139"/>
                <a:gd name="T28" fmla="*/ 39 w 90"/>
                <a:gd name="T29" fmla="*/ 46 h 139"/>
                <a:gd name="T30" fmla="*/ 58 w 90"/>
                <a:gd name="T31" fmla="*/ 15 h 139"/>
                <a:gd name="T32" fmla="*/ 63 w 90"/>
                <a:gd name="T33" fmla="*/ 1 h 139"/>
                <a:gd name="T34" fmla="*/ 88 w 90"/>
                <a:gd name="T35" fmla="*/ 1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 h="139">
                  <a:moveTo>
                    <a:pt x="88" y="19"/>
                  </a:moveTo>
                  <a:cubicBezTo>
                    <a:pt x="88" y="20"/>
                    <a:pt x="89" y="22"/>
                    <a:pt x="90" y="23"/>
                  </a:cubicBezTo>
                  <a:cubicBezTo>
                    <a:pt x="90" y="24"/>
                    <a:pt x="90" y="25"/>
                    <a:pt x="90" y="26"/>
                  </a:cubicBezTo>
                  <a:cubicBezTo>
                    <a:pt x="90" y="26"/>
                    <a:pt x="90" y="26"/>
                    <a:pt x="90" y="26"/>
                  </a:cubicBezTo>
                  <a:cubicBezTo>
                    <a:pt x="90" y="27"/>
                    <a:pt x="90" y="27"/>
                    <a:pt x="90" y="27"/>
                  </a:cubicBezTo>
                  <a:cubicBezTo>
                    <a:pt x="90" y="31"/>
                    <a:pt x="88" y="34"/>
                    <a:pt x="85" y="39"/>
                  </a:cubicBezTo>
                  <a:cubicBezTo>
                    <a:pt x="85" y="40"/>
                    <a:pt x="82" y="43"/>
                    <a:pt x="82" y="44"/>
                  </a:cubicBezTo>
                  <a:cubicBezTo>
                    <a:pt x="82" y="44"/>
                    <a:pt x="82" y="44"/>
                    <a:pt x="81" y="45"/>
                  </a:cubicBezTo>
                  <a:cubicBezTo>
                    <a:pt x="81" y="47"/>
                    <a:pt x="79" y="50"/>
                    <a:pt x="78" y="52"/>
                  </a:cubicBezTo>
                  <a:cubicBezTo>
                    <a:pt x="73" y="71"/>
                    <a:pt x="82" y="88"/>
                    <a:pt x="76" y="95"/>
                  </a:cubicBezTo>
                  <a:cubicBezTo>
                    <a:pt x="67" y="108"/>
                    <a:pt x="15" y="137"/>
                    <a:pt x="5" y="138"/>
                  </a:cubicBezTo>
                  <a:cubicBezTo>
                    <a:pt x="3" y="139"/>
                    <a:pt x="0" y="125"/>
                    <a:pt x="13" y="113"/>
                  </a:cubicBezTo>
                  <a:cubicBezTo>
                    <a:pt x="24" y="103"/>
                    <a:pt x="18" y="108"/>
                    <a:pt x="22" y="104"/>
                  </a:cubicBezTo>
                  <a:cubicBezTo>
                    <a:pt x="32" y="94"/>
                    <a:pt x="38" y="84"/>
                    <a:pt x="37" y="77"/>
                  </a:cubicBezTo>
                  <a:cubicBezTo>
                    <a:pt x="37" y="68"/>
                    <a:pt x="40" y="45"/>
                    <a:pt x="39" y="46"/>
                  </a:cubicBezTo>
                  <a:cubicBezTo>
                    <a:pt x="58" y="15"/>
                    <a:pt x="58" y="15"/>
                    <a:pt x="58" y="15"/>
                  </a:cubicBezTo>
                  <a:cubicBezTo>
                    <a:pt x="58" y="15"/>
                    <a:pt x="60" y="0"/>
                    <a:pt x="63" y="1"/>
                  </a:cubicBezTo>
                  <a:cubicBezTo>
                    <a:pt x="74" y="2"/>
                    <a:pt x="79" y="6"/>
                    <a:pt x="88" y="19"/>
                  </a:cubicBezTo>
                  <a:close/>
                </a:path>
              </a:pathLst>
            </a:custGeom>
            <a:solidFill>
              <a:srgbClr val="19191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6" name="í$ľïḍê"/>
            <p:cNvSpPr/>
            <p:nvPr/>
          </p:nvSpPr>
          <p:spPr bwMode="auto">
            <a:xfrm>
              <a:off x="8307388" y="4852988"/>
              <a:ext cx="96838" cy="153988"/>
            </a:xfrm>
            <a:custGeom>
              <a:avLst/>
              <a:gdLst>
                <a:gd name="T0" fmla="*/ 18 w 44"/>
                <a:gd name="T1" fmla="*/ 18 h 69"/>
                <a:gd name="T2" fmla="*/ 18 w 44"/>
                <a:gd name="T3" fmla="*/ 18 h 69"/>
                <a:gd name="T4" fmla="*/ 23 w 44"/>
                <a:gd name="T5" fmla="*/ 26 h 69"/>
                <a:gd name="T6" fmla="*/ 44 w 44"/>
                <a:gd name="T7" fmla="*/ 62 h 69"/>
                <a:gd name="T8" fmla="*/ 32 w 44"/>
                <a:gd name="T9" fmla="*/ 69 h 69"/>
                <a:gd name="T10" fmla="*/ 11 w 44"/>
                <a:gd name="T11" fmla="*/ 38 h 69"/>
                <a:gd name="T12" fmla="*/ 11 w 44"/>
                <a:gd name="T13" fmla="*/ 37 h 69"/>
                <a:gd name="T14" fmla="*/ 10 w 44"/>
                <a:gd name="T15" fmla="*/ 36 h 69"/>
                <a:gd name="T16" fmla="*/ 2 w 44"/>
                <a:gd name="T17" fmla="*/ 24 h 69"/>
                <a:gd name="T18" fmla="*/ 2 w 44"/>
                <a:gd name="T19" fmla="*/ 7 h 69"/>
                <a:gd name="T20" fmla="*/ 17 w 44"/>
                <a:gd name="T21" fmla="*/ 16 h 69"/>
                <a:gd name="T22" fmla="*/ 18 w 44"/>
                <a:gd name="T23" fmla="*/ 1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 h="69">
                  <a:moveTo>
                    <a:pt x="18" y="18"/>
                  </a:moveTo>
                  <a:cubicBezTo>
                    <a:pt x="18" y="18"/>
                    <a:pt x="18" y="18"/>
                    <a:pt x="18" y="18"/>
                  </a:cubicBezTo>
                  <a:cubicBezTo>
                    <a:pt x="20" y="20"/>
                    <a:pt x="21" y="23"/>
                    <a:pt x="23" y="26"/>
                  </a:cubicBezTo>
                  <a:cubicBezTo>
                    <a:pt x="33" y="43"/>
                    <a:pt x="44" y="62"/>
                    <a:pt x="44" y="62"/>
                  </a:cubicBezTo>
                  <a:cubicBezTo>
                    <a:pt x="32" y="69"/>
                    <a:pt x="32" y="69"/>
                    <a:pt x="32" y="69"/>
                  </a:cubicBezTo>
                  <a:cubicBezTo>
                    <a:pt x="11" y="38"/>
                    <a:pt x="11" y="38"/>
                    <a:pt x="11" y="38"/>
                  </a:cubicBezTo>
                  <a:cubicBezTo>
                    <a:pt x="11" y="37"/>
                    <a:pt x="11" y="37"/>
                    <a:pt x="11" y="37"/>
                  </a:cubicBezTo>
                  <a:cubicBezTo>
                    <a:pt x="10" y="36"/>
                    <a:pt x="10" y="36"/>
                    <a:pt x="10" y="36"/>
                  </a:cubicBezTo>
                  <a:cubicBezTo>
                    <a:pt x="2" y="24"/>
                    <a:pt x="2" y="24"/>
                    <a:pt x="2" y="24"/>
                  </a:cubicBezTo>
                  <a:cubicBezTo>
                    <a:pt x="3" y="21"/>
                    <a:pt x="0" y="10"/>
                    <a:pt x="2" y="7"/>
                  </a:cubicBezTo>
                  <a:cubicBezTo>
                    <a:pt x="3" y="5"/>
                    <a:pt x="6" y="0"/>
                    <a:pt x="17" y="16"/>
                  </a:cubicBezTo>
                  <a:cubicBezTo>
                    <a:pt x="17" y="17"/>
                    <a:pt x="18" y="18"/>
                    <a:pt x="18" y="18"/>
                  </a:cubicBezTo>
                  <a:close/>
                </a:path>
              </a:pathLst>
            </a:custGeom>
            <a:solidFill>
              <a:srgbClr val="191919"/>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7" name="íṧḷiḓé"/>
            <p:cNvSpPr/>
            <p:nvPr/>
          </p:nvSpPr>
          <p:spPr bwMode="auto">
            <a:xfrm>
              <a:off x="8193088" y="4824413"/>
              <a:ext cx="92075" cy="246063"/>
            </a:xfrm>
            <a:custGeom>
              <a:avLst/>
              <a:gdLst>
                <a:gd name="T0" fmla="*/ 38 w 41"/>
                <a:gd name="T1" fmla="*/ 0 h 111"/>
                <a:gd name="T2" fmla="*/ 41 w 41"/>
                <a:gd name="T3" fmla="*/ 8 h 111"/>
                <a:gd name="T4" fmla="*/ 30 w 41"/>
                <a:gd name="T5" fmla="*/ 50 h 111"/>
                <a:gd name="T6" fmla="*/ 0 w 41"/>
                <a:gd name="T7" fmla="*/ 111 h 111"/>
                <a:gd name="T8" fmla="*/ 15 w 41"/>
                <a:gd name="T9" fmla="*/ 70 h 111"/>
                <a:gd name="T10" fmla="*/ 11 w 41"/>
                <a:gd name="T11" fmla="*/ 35 h 111"/>
                <a:gd name="T12" fmla="*/ 38 w 41"/>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41" h="111">
                  <a:moveTo>
                    <a:pt x="38" y="0"/>
                  </a:moveTo>
                  <a:cubicBezTo>
                    <a:pt x="41" y="8"/>
                    <a:pt x="41" y="8"/>
                    <a:pt x="41" y="8"/>
                  </a:cubicBezTo>
                  <a:cubicBezTo>
                    <a:pt x="39" y="11"/>
                    <a:pt x="33" y="28"/>
                    <a:pt x="30" y="50"/>
                  </a:cubicBezTo>
                  <a:cubicBezTo>
                    <a:pt x="25" y="85"/>
                    <a:pt x="14" y="109"/>
                    <a:pt x="0" y="111"/>
                  </a:cubicBezTo>
                  <a:cubicBezTo>
                    <a:pt x="0" y="111"/>
                    <a:pt x="13" y="80"/>
                    <a:pt x="15" y="70"/>
                  </a:cubicBezTo>
                  <a:cubicBezTo>
                    <a:pt x="17" y="58"/>
                    <a:pt x="11" y="35"/>
                    <a:pt x="11" y="35"/>
                  </a:cubicBezTo>
                  <a:lnTo>
                    <a:pt x="38" y="0"/>
                  </a:lnTo>
                  <a:close/>
                </a:path>
              </a:pathLst>
            </a:custGeom>
            <a:solidFill>
              <a:srgbClr val="F1AF9E"/>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38" name="íš1íďe"/>
            <p:cNvSpPr/>
            <p:nvPr/>
          </p:nvSpPr>
          <p:spPr bwMode="auto">
            <a:xfrm>
              <a:off x="5106988" y="1903413"/>
              <a:ext cx="55563" cy="100013"/>
            </a:xfrm>
            <a:custGeom>
              <a:avLst/>
              <a:gdLst>
                <a:gd name="T0" fmla="*/ 5 w 35"/>
                <a:gd name="T1" fmla="*/ 63 h 63"/>
                <a:gd name="T2" fmla="*/ 0 w 35"/>
                <a:gd name="T3" fmla="*/ 60 h 63"/>
                <a:gd name="T4" fmla="*/ 30 w 35"/>
                <a:gd name="T5" fmla="*/ 0 h 63"/>
                <a:gd name="T6" fmla="*/ 35 w 35"/>
                <a:gd name="T7" fmla="*/ 2 h 63"/>
                <a:gd name="T8" fmla="*/ 5 w 35"/>
                <a:gd name="T9" fmla="*/ 63 h 63"/>
              </a:gdLst>
              <a:ahLst/>
              <a:cxnLst>
                <a:cxn ang="0">
                  <a:pos x="T0" y="T1"/>
                </a:cxn>
                <a:cxn ang="0">
                  <a:pos x="T2" y="T3"/>
                </a:cxn>
                <a:cxn ang="0">
                  <a:pos x="T4" y="T5"/>
                </a:cxn>
                <a:cxn ang="0">
                  <a:pos x="T6" y="T7"/>
                </a:cxn>
                <a:cxn ang="0">
                  <a:pos x="T8" y="T9"/>
                </a:cxn>
              </a:cxnLst>
              <a:rect l="0" t="0" r="r" b="b"/>
              <a:pathLst>
                <a:path w="35" h="63">
                  <a:moveTo>
                    <a:pt x="5" y="63"/>
                  </a:moveTo>
                  <a:lnTo>
                    <a:pt x="0" y="60"/>
                  </a:lnTo>
                  <a:lnTo>
                    <a:pt x="30" y="0"/>
                  </a:lnTo>
                  <a:lnTo>
                    <a:pt x="35" y="2"/>
                  </a:lnTo>
                  <a:lnTo>
                    <a:pt x="5" y="63"/>
                  </a:lnTo>
                  <a:close/>
                </a:path>
              </a:pathLst>
            </a:custGeom>
            <a:solidFill>
              <a:schemeClr val="bg1">
                <a:lumMod val="85000"/>
              </a:schemeClr>
            </a:solidFill>
            <a:ln>
              <a:noFill/>
            </a:ln>
          </p:spPr>
          <p:txBody>
            <a:bodyPr anchor="ctr"/>
            <a:p>
              <a:pPr algn="ctr"/>
              <a:endParaRPr>
                <a:cs typeface="+mn-ea"/>
                <a:sym typeface="+mn-lt"/>
              </a:endParaRPr>
            </a:p>
          </p:txBody>
        </p:sp>
        <p:sp>
          <p:nvSpPr>
            <p:cNvPr id="339" name="í$1îdé"/>
            <p:cNvSpPr/>
            <p:nvPr/>
          </p:nvSpPr>
          <p:spPr bwMode="auto">
            <a:xfrm>
              <a:off x="5084763" y="1925638"/>
              <a:ext cx="100013" cy="55563"/>
            </a:xfrm>
            <a:custGeom>
              <a:avLst/>
              <a:gdLst>
                <a:gd name="T0" fmla="*/ 61 w 63"/>
                <a:gd name="T1" fmla="*/ 35 h 35"/>
                <a:gd name="T2" fmla="*/ 0 w 63"/>
                <a:gd name="T3" fmla="*/ 5 h 35"/>
                <a:gd name="T4" fmla="*/ 3 w 63"/>
                <a:gd name="T5" fmla="*/ 0 h 35"/>
                <a:gd name="T6" fmla="*/ 63 w 63"/>
                <a:gd name="T7" fmla="*/ 30 h 35"/>
                <a:gd name="T8" fmla="*/ 61 w 63"/>
                <a:gd name="T9" fmla="*/ 35 h 35"/>
              </a:gdLst>
              <a:ahLst/>
              <a:cxnLst>
                <a:cxn ang="0">
                  <a:pos x="T0" y="T1"/>
                </a:cxn>
                <a:cxn ang="0">
                  <a:pos x="T2" y="T3"/>
                </a:cxn>
                <a:cxn ang="0">
                  <a:pos x="T4" y="T5"/>
                </a:cxn>
                <a:cxn ang="0">
                  <a:pos x="T6" y="T7"/>
                </a:cxn>
                <a:cxn ang="0">
                  <a:pos x="T8" y="T9"/>
                </a:cxn>
              </a:cxnLst>
              <a:rect l="0" t="0" r="r" b="b"/>
              <a:pathLst>
                <a:path w="63" h="35">
                  <a:moveTo>
                    <a:pt x="61" y="35"/>
                  </a:moveTo>
                  <a:lnTo>
                    <a:pt x="0" y="5"/>
                  </a:lnTo>
                  <a:lnTo>
                    <a:pt x="3" y="0"/>
                  </a:lnTo>
                  <a:lnTo>
                    <a:pt x="63" y="30"/>
                  </a:lnTo>
                  <a:lnTo>
                    <a:pt x="61" y="35"/>
                  </a:lnTo>
                  <a:close/>
                </a:path>
              </a:pathLst>
            </a:custGeom>
            <a:solidFill>
              <a:schemeClr val="bg1">
                <a:lumMod val="85000"/>
              </a:schemeClr>
            </a:solidFill>
            <a:ln>
              <a:noFill/>
            </a:ln>
          </p:spPr>
          <p:txBody>
            <a:bodyPr anchor="ctr"/>
            <a:p>
              <a:pPr algn="ctr"/>
              <a:endParaRPr>
                <a:cs typeface="+mn-ea"/>
                <a:sym typeface="+mn-lt"/>
              </a:endParaRPr>
            </a:p>
          </p:txBody>
        </p:sp>
        <p:sp>
          <p:nvSpPr>
            <p:cNvPr id="340" name="ïSḷïḑè"/>
            <p:cNvSpPr/>
            <p:nvPr/>
          </p:nvSpPr>
          <p:spPr bwMode="auto">
            <a:xfrm>
              <a:off x="6038850" y="2424113"/>
              <a:ext cx="17463" cy="98425"/>
            </a:xfrm>
            <a:custGeom>
              <a:avLst/>
              <a:gdLst>
                <a:gd name="T0" fmla="*/ 6 w 11"/>
                <a:gd name="T1" fmla="*/ 62 h 62"/>
                <a:gd name="T2" fmla="*/ 0 w 11"/>
                <a:gd name="T3" fmla="*/ 0 h 62"/>
                <a:gd name="T4" fmla="*/ 6 w 11"/>
                <a:gd name="T5" fmla="*/ 0 h 62"/>
                <a:gd name="T6" fmla="*/ 11 w 11"/>
                <a:gd name="T7" fmla="*/ 62 h 62"/>
                <a:gd name="T8" fmla="*/ 6 w 11"/>
                <a:gd name="T9" fmla="*/ 62 h 62"/>
              </a:gdLst>
              <a:ahLst/>
              <a:cxnLst>
                <a:cxn ang="0">
                  <a:pos x="T0" y="T1"/>
                </a:cxn>
                <a:cxn ang="0">
                  <a:pos x="T2" y="T3"/>
                </a:cxn>
                <a:cxn ang="0">
                  <a:pos x="T4" y="T5"/>
                </a:cxn>
                <a:cxn ang="0">
                  <a:pos x="T6" y="T7"/>
                </a:cxn>
                <a:cxn ang="0">
                  <a:pos x="T8" y="T9"/>
                </a:cxn>
              </a:cxnLst>
              <a:rect l="0" t="0" r="r" b="b"/>
              <a:pathLst>
                <a:path w="11" h="62">
                  <a:moveTo>
                    <a:pt x="6" y="62"/>
                  </a:moveTo>
                  <a:lnTo>
                    <a:pt x="0" y="0"/>
                  </a:lnTo>
                  <a:lnTo>
                    <a:pt x="6" y="0"/>
                  </a:lnTo>
                  <a:lnTo>
                    <a:pt x="11" y="62"/>
                  </a:lnTo>
                  <a:lnTo>
                    <a:pt x="6" y="62"/>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41" name="îŝľïḍè"/>
            <p:cNvSpPr/>
            <p:nvPr/>
          </p:nvSpPr>
          <p:spPr bwMode="auto">
            <a:xfrm>
              <a:off x="5997575" y="2465388"/>
              <a:ext cx="100013" cy="17463"/>
            </a:xfrm>
            <a:custGeom>
              <a:avLst/>
              <a:gdLst>
                <a:gd name="T0" fmla="*/ 1 w 63"/>
                <a:gd name="T1" fmla="*/ 11 h 11"/>
                <a:gd name="T2" fmla="*/ 0 w 63"/>
                <a:gd name="T3" fmla="*/ 5 h 11"/>
                <a:gd name="T4" fmla="*/ 63 w 63"/>
                <a:gd name="T5" fmla="*/ 0 h 11"/>
                <a:gd name="T6" fmla="*/ 63 w 63"/>
                <a:gd name="T7" fmla="*/ 5 h 11"/>
                <a:gd name="T8" fmla="*/ 1 w 63"/>
                <a:gd name="T9" fmla="*/ 11 h 11"/>
              </a:gdLst>
              <a:ahLst/>
              <a:cxnLst>
                <a:cxn ang="0">
                  <a:pos x="T0" y="T1"/>
                </a:cxn>
                <a:cxn ang="0">
                  <a:pos x="T2" y="T3"/>
                </a:cxn>
                <a:cxn ang="0">
                  <a:pos x="T4" y="T5"/>
                </a:cxn>
                <a:cxn ang="0">
                  <a:pos x="T6" y="T7"/>
                </a:cxn>
                <a:cxn ang="0">
                  <a:pos x="T8" y="T9"/>
                </a:cxn>
              </a:cxnLst>
              <a:rect l="0" t="0" r="r" b="b"/>
              <a:pathLst>
                <a:path w="63" h="11">
                  <a:moveTo>
                    <a:pt x="1" y="11"/>
                  </a:moveTo>
                  <a:lnTo>
                    <a:pt x="0" y="5"/>
                  </a:lnTo>
                  <a:lnTo>
                    <a:pt x="63" y="0"/>
                  </a:lnTo>
                  <a:lnTo>
                    <a:pt x="63" y="5"/>
                  </a:lnTo>
                  <a:lnTo>
                    <a:pt x="1" y="1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42" name="i$ḻíḓe"/>
            <p:cNvSpPr/>
            <p:nvPr/>
          </p:nvSpPr>
          <p:spPr bwMode="auto">
            <a:xfrm>
              <a:off x="4349750" y="2222500"/>
              <a:ext cx="41275" cy="61913"/>
            </a:xfrm>
            <a:custGeom>
              <a:avLst/>
              <a:gdLst>
                <a:gd name="T0" fmla="*/ 5 w 26"/>
                <a:gd name="T1" fmla="*/ 39 h 39"/>
                <a:gd name="T2" fmla="*/ 0 w 26"/>
                <a:gd name="T3" fmla="*/ 36 h 39"/>
                <a:gd name="T4" fmla="*/ 22 w 26"/>
                <a:gd name="T5" fmla="*/ 0 h 39"/>
                <a:gd name="T6" fmla="*/ 26 w 26"/>
                <a:gd name="T7" fmla="*/ 3 h 39"/>
                <a:gd name="T8" fmla="*/ 5 w 26"/>
                <a:gd name="T9" fmla="*/ 39 h 39"/>
              </a:gdLst>
              <a:ahLst/>
              <a:cxnLst>
                <a:cxn ang="0">
                  <a:pos x="T0" y="T1"/>
                </a:cxn>
                <a:cxn ang="0">
                  <a:pos x="T2" y="T3"/>
                </a:cxn>
                <a:cxn ang="0">
                  <a:pos x="T4" y="T5"/>
                </a:cxn>
                <a:cxn ang="0">
                  <a:pos x="T6" y="T7"/>
                </a:cxn>
                <a:cxn ang="0">
                  <a:pos x="T8" y="T9"/>
                </a:cxn>
              </a:cxnLst>
              <a:rect l="0" t="0" r="r" b="b"/>
              <a:pathLst>
                <a:path w="26" h="39">
                  <a:moveTo>
                    <a:pt x="5" y="39"/>
                  </a:moveTo>
                  <a:lnTo>
                    <a:pt x="0" y="36"/>
                  </a:lnTo>
                  <a:lnTo>
                    <a:pt x="22" y="0"/>
                  </a:lnTo>
                  <a:lnTo>
                    <a:pt x="26" y="3"/>
                  </a:lnTo>
                  <a:lnTo>
                    <a:pt x="5" y="39"/>
                  </a:lnTo>
                  <a:close/>
                </a:path>
              </a:pathLst>
            </a:custGeom>
            <a:solidFill>
              <a:schemeClr val="bg1">
                <a:lumMod val="85000"/>
              </a:schemeClr>
            </a:solidFill>
            <a:ln>
              <a:noFill/>
            </a:ln>
          </p:spPr>
          <p:txBody>
            <a:bodyPr anchor="ctr"/>
            <a:p>
              <a:pPr algn="ctr"/>
              <a:endParaRPr>
                <a:cs typeface="+mn-ea"/>
                <a:sym typeface="+mn-lt"/>
              </a:endParaRPr>
            </a:p>
          </p:txBody>
        </p:sp>
        <p:sp>
          <p:nvSpPr>
            <p:cNvPr id="343" name="iśliḍé"/>
            <p:cNvSpPr/>
            <p:nvPr/>
          </p:nvSpPr>
          <p:spPr bwMode="auto">
            <a:xfrm>
              <a:off x="4340225" y="2232025"/>
              <a:ext cx="60325" cy="41275"/>
            </a:xfrm>
            <a:custGeom>
              <a:avLst/>
              <a:gdLst>
                <a:gd name="T0" fmla="*/ 35 w 38"/>
                <a:gd name="T1" fmla="*/ 26 h 26"/>
                <a:gd name="T2" fmla="*/ 0 w 38"/>
                <a:gd name="T3" fmla="*/ 4 h 26"/>
                <a:gd name="T4" fmla="*/ 3 w 38"/>
                <a:gd name="T5" fmla="*/ 0 h 26"/>
                <a:gd name="T6" fmla="*/ 38 w 38"/>
                <a:gd name="T7" fmla="*/ 22 h 26"/>
                <a:gd name="T8" fmla="*/ 35 w 38"/>
                <a:gd name="T9" fmla="*/ 26 h 26"/>
              </a:gdLst>
              <a:ahLst/>
              <a:cxnLst>
                <a:cxn ang="0">
                  <a:pos x="T0" y="T1"/>
                </a:cxn>
                <a:cxn ang="0">
                  <a:pos x="T2" y="T3"/>
                </a:cxn>
                <a:cxn ang="0">
                  <a:pos x="T4" y="T5"/>
                </a:cxn>
                <a:cxn ang="0">
                  <a:pos x="T6" y="T7"/>
                </a:cxn>
                <a:cxn ang="0">
                  <a:pos x="T8" y="T9"/>
                </a:cxn>
              </a:cxnLst>
              <a:rect l="0" t="0" r="r" b="b"/>
              <a:pathLst>
                <a:path w="38" h="26">
                  <a:moveTo>
                    <a:pt x="35" y="26"/>
                  </a:moveTo>
                  <a:lnTo>
                    <a:pt x="0" y="4"/>
                  </a:lnTo>
                  <a:lnTo>
                    <a:pt x="3" y="0"/>
                  </a:lnTo>
                  <a:lnTo>
                    <a:pt x="38" y="22"/>
                  </a:lnTo>
                  <a:lnTo>
                    <a:pt x="35" y="26"/>
                  </a:lnTo>
                  <a:close/>
                </a:path>
              </a:pathLst>
            </a:custGeom>
            <a:solidFill>
              <a:schemeClr val="bg1">
                <a:lumMod val="85000"/>
              </a:schemeClr>
            </a:solidFill>
            <a:ln>
              <a:noFill/>
            </a:ln>
          </p:spPr>
          <p:txBody>
            <a:bodyPr anchor="ctr"/>
            <a:p>
              <a:pPr algn="ctr"/>
              <a:endParaRPr>
                <a:cs typeface="+mn-ea"/>
                <a:sym typeface="+mn-lt"/>
              </a:endParaRPr>
            </a:p>
          </p:txBody>
        </p:sp>
        <p:sp>
          <p:nvSpPr>
            <p:cNvPr id="344" name="ïṥḷiḍe"/>
            <p:cNvSpPr/>
            <p:nvPr/>
          </p:nvSpPr>
          <p:spPr bwMode="auto">
            <a:xfrm>
              <a:off x="5040313" y="4902200"/>
              <a:ext cx="66675" cy="11113"/>
            </a:xfrm>
            <a:custGeom>
              <a:avLst/>
              <a:gdLst>
                <a:gd name="T0" fmla="*/ 42 w 42"/>
                <a:gd name="T1" fmla="*/ 7 h 7"/>
                <a:gd name="T2" fmla="*/ 0 w 42"/>
                <a:gd name="T3" fmla="*/ 5 h 7"/>
                <a:gd name="T4" fmla="*/ 0 w 42"/>
                <a:gd name="T5" fmla="*/ 0 h 7"/>
                <a:gd name="T6" fmla="*/ 42 w 42"/>
                <a:gd name="T7" fmla="*/ 1 h 7"/>
                <a:gd name="T8" fmla="*/ 42 w 42"/>
                <a:gd name="T9" fmla="*/ 7 h 7"/>
              </a:gdLst>
              <a:ahLst/>
              <a:cxnLst>
                <a:cxn ang="0">
                  <a:pos x="T0" y="T1"/>
                </a:cxn>
                <a:cxn ang="0">
                  <a:pos x="T2" y="T3"/>
                </a:cxn>
                <a:cxn ang="0">
                  <a:pos x="T4" y="T5"/>
                </a:cxn>
                <a:cxn ang="0">
                  <a:pos x="T6" y="T7"/>
                </a:cxn>
                <a:cxn ang="0">
                  <a:pos x="T8" y="T9"/>
                </a:cxn>
              </a:cxnLst>
              <a:rect l="0" t="0" r="r" b="b"/>
              <a:pathLst>
                <a:path w="42" h="7">
                  <a:moveTo>
                    <a:pt x="42" y="7"/>
                  </a:moveTo>
                  <a:lnTo>
                    <a:pt x="0" y="5"/>
                  </a:lnTo>
                  <a:lnTo>
                    <a:pt x="0" y="0"/>
                  </a:lnTo>
                  <a:lnTo>
                    <a:pt x="42" y="1"/>
                  </a:lnTo>
                  <a:lnTo>
                    <a:pt x="42" y="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45" name="íš1îďè"/>
            <p:cNvSpPr/>
            <p:nvPr/>
          </p:nvSpPr>
          <p:spPr bwMode="auto">
            <a:xfrm>
              <a:off x="5070475" y="4873625"/>
              <a:ext cx="11113" cy="68263"/>
            </a:xfrm>
            <a:custGeom>
              <a:avLst/>
              <a:gdLst>
                <a:gd name="T0" fmla="*/ 5 w 7"/>
                <a:gd name="T1" fmla="*/ 43 h 43"/>
                <a:gd name="T2" fmla="*/ 0 w 7"/>
                <a:gd name="T3" fmla="*/ 43 h 43"/>
                <a:gd name="T4" fmla="*/ 1 w 7"/>
                <a:gd name="T5" fmla="*/ 0 h 43"/>
                <a:gd name="T6" fmla="*/ 7 w 7"/>
                <a:gd name="T7" fmla="*/ 1 h 43"/>
                <a:gd name="T8" fmla="*/ 5 w 7"/>
                <a:gd name="T9" fmla="*/ 43 h 43"/>
              </a:gdLst>
              <a:ahLst/>
              <a:cxnLst>
                <a:cxn ang="0">
                  <a:pos x="T0" y="T1"/>
                </a:cxn>
                <a:cxn ang="0">
                  <a:pos x="T2" y="T3"/>
                </a:cxn>
                <a:cxn ang="0">
                  <a:pos x="T4" y="T5"/>
                </a:cxn>
                <a:cxn ang="0">
                  <a:pos x="T6" y="T7"/>
                </a:cxn>
                <a:cxn ang="0">
                  <a:pos x="T8" y="T9"/>
                </a:cxn>
              </a:cxnLst>
              <a:rect l="0" t="0" r="r" b="b"/>
              <a:pathLst>
                <a:path w="7" h="43">
                  <a:moveTo>
                    <a:pt x="5" y="43"/>
                  </a:moveTo>
                  <a:lnTo>
                    <a:pt x="0" y="43"/>
                  </a:lnTo>
                  <a:lnTo>
                    <a:pt x="1" y="0"/>
                  </a:lnTo>
                  <a:lnTo>
                    <a:pt x="7" y="1"/>
                  </a:lnTo>
                  <a:lnTo>
                    <a:pt x="5" y="43"/>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nchor="ctr"/>
            <a:p>
              <a:pPr algn="ctr"/>
              <a:endParaRPr>
                <a:cs typeface="+mn-ea"/>
                <a:sym typeface="+mn-lt"/>
              </a:endParaRPr>
            </a:p>
          </p:txBody>
        </p:sp>
        <p:sp>
          <p:nvSpPr>
            <p:cNvPr id="346" name="iṥ1íḍe"/>
            <p:cNvSpPr/>
            <p:nvPr/>
          </p:nvSpPr>
          <p:spPr bwMode="auto">
            <a:xfrm>
              <a:off x="8605838" y="2846388"/>
              <a:ext cx="46038" cy="103188"/>
            </a:xfrm>
            <a:custGeom>
              <a:avLst/>
              <a:gdLst>
                <a:gd name="T0" fmla="*/ 23 w 29"/>
                <a:gd name="T1" fmla="*/ 65 h 65"/>
                <a:gd name="T2" fmla="*/ 0 w 29"/>
                <a:gd name="T3" fmla="*/ 2 h 65"/>
                <a:gd name="T4" fmla="*/ 5 w 29"/>
                <a:gd name="T5" fmla="*/ 0 h 65"/>
                <a:gd name="T6" fmla="*/ 29 w 29"/>
                <a:gd name="T7" fmla="*/ 63 h 65"/>
                <a:gd name="T8" fmla="*/ 23 w 29"/>
                <a:gd name="T9" fmla="*/ 65 h 65"/>
              </a:gdLst>
              <a:ahLst/>
              <a:cxnLst>
                <a:cxn ang="0">
                  <a:pos x="T0" y="T1"/>
                </a:cxn>
                <a:cxn ang="0">
                  <a:pos x="T2" y="T3"/>
                </a:cxn>
                <a:cxn ang="0">
                  <a:pos x="T4" y="T5"/>
                </a:cxn>
                <a:cxn ang="0">
                  <a:pos x="T6" y="T7"/>
                </a:cxn>
                <a:cxn ang="0">
                  <a:pos x="T8" y="T9"/>
                </a:cxn>
              </a:cxnLst>
              <a:rect l="0" t="0" r="r" b="b"/>
              <a:pathLst>
                <a:path w="29" h="65">
                  <a:moveTo>
                    <a:pt x="23" y="65"/>
                  </a:moveTo>
                  <a:lnTo>
                    <a:pt x="0" y="2"/>
                  </a:lnTo>
                  <a:lnTo>
                    <a:pt x="5" y="0"/>
                  </a:lnTo>
                  <a:lnTo>
                    <a:pt x="29" y="63"/>
                  </a:lnTo>
                  <a:lnTo>
                    <a:pt x="23" y="65"/>
                  </a:lnTo>
                  <a:close/>
                </a:path>
              </a:pathLst>
            </a:custGeom>
            <a:solidFill>
              <a:schemeClr val="bg1">
                <a:lumMod val="85000"/>
              </a:schemeClr>
            </a:solidFill>
            <a:ln>
              <a:noFill/>
            </a:ln>
          </p:spPr>
          <p:txBody>
            <a:bodyPr anchor="ctr"/>
            <a:p>
              <a:pPr algn="ctr"/>
              <a:endParaRPr>
                <a:cs typeface="+mn-ea"/>
                <a:sym typeface="+mn-lt"/>
              </a:endParaRPr>
            </a:p>
          </p:txBody>
        </p:sp>
        <p:sp>
          <p:nvSpPr>
            <p:cNvPr id="347" name="iŝľïdé"/>
            <p:cNvSpPr/>
            <p:nvPr/>
          </p:nvSpPr>
          <p:spPr bwMode="auto">
            <a:xfrm>
              <a:off x="8575675" y="2876550"/>
              <a:ext cx="104775" cy="44450"/>
            </a:xfrm>
            <a:custGeom>
              <a:avLst/>
              <a:gdLst>
                <a:gd name="T0" fmla="*/ 3 w 66"/>
                <a:gd name="T1" fmla="*/ 28 h 28"/>
                <a:gd name="T2" fmla="*/ 0 w 66"/>
                <a:gd name="T3" fmla="*/ 22 h 28"/>
                <a:gd name="T4" fmla="*/ 63 w 66"/>
                <a:gd name="T5" fmla="*/ 0 h 28"/>
                <a:gd name="T6" fmla="*/ 66 w 66"/>
                <a:gd name="T7" fmla="*/ 5 h 28"/>
                <a:gd name="T8" fmla="*/ 3 w 66"/>
                <a:gd name="T9" fmla="*/ 28 h 28"/>
              </a:gdLst>
              <a:ahLst/>
              <a:cxnLst>
                <a:cxn ang="0">
                  <a:pos x="T0" y="T1"/>
                </a:cxn>
                <a:cxn ang="0">
                  <a:pos x="T2" y="T3"/>
                </a:cxn>
                <a:cxn ang="0">
                  <a:pos x="T4" y="T5"/>
                </a:cxn>
                <a:cxn ang="0">
                  <a:pos x="T6" y="T7"/>
                </a:cxn>
                <a:cxn ang="0">
                  <a:pos x="T8" y="T9"/>
                </a:cxn>
              </a:cxnLst>
              <a:rect l="0" t="0" r="r" b="b"/>
              <a:pathLst>
                <a:path w="66" h="28">
                  <a:moveTo>
                    <a:pt x="3" y="28"/>
                  </a:moveTo>
                  <a:lnTo>
                    <a:pt x="0" y="22"/>
                  </a:lnTo>
                  <a:lnTo>
                    <a:pt x="63" y="0"/>
                  </a:lnTo>
                  <a:lnTo>
                    <a:pt x="66" y="5"/>
                  </a:lnTo>
                  <a:lnTo>
                    <a:pt x="3" y="28"/>
                  </a:lnTo>
                  <a:close/>
                </a:path>
              </a:pathLst>
            </a:custGeom>
            <a:solidFill>
              <a:schemeClr val="bg1">
                <a:lumMod val="85000"/>
              </a:schemeClr>
            </a:solidFill>
            <a:ln>
              <a:noFill/>
            </a:ln>
          </p:spPr>
          <p:txBody>
            <a:bodyPr anchor="ctr"/>
            <a:p>
              <a:pPr algn="ctr"/>
              <a:endParaRPr>
                <a:cs typeface="+mn-ea"/>
                <a:sym typeface="+mn-lt"/>
              </a:endParaRPr>
            </a:p>
          </p:txBody>
        </p:sp>
        <p:sp>
          <p:nvSpPr>
            <p:cNvPr id="348" name="işľïḍé"/>
            <p:cNvSpPr/>
            <p:nvPr/>
          </p:nvSpPr>
          <p:spPr bwMode="auto">
            <a:xfrm>
              <a:off x="3284538" y="2754313"/>
              <a:ext cx="215900" cy="250825"/>
            </a:xfrm>
            <a:custGeom>
              <a:avLst/>
              <a:gdLst>
                <a:gd name="T0" fmla="*/ 4 w 97"/>
                <a:gd name="T1" fmla="*/ 113 h 113"/>
                <a:gd name="T2" fmla="*/ 0 w 97"/>
                <a:gd name="T3" fmla="*/ 112 h 113"/>
                <a:gd name="T4" fmla="*/ 95 w 97"/>
                <a:gd name="T5" fmla="*/ 0 h 113"/>
                <a:gd name="T6" fmla="*/ 97 w 97"/>
                <a:gd name="T7" fmla="*/ 3 h 113"/>
                <a:gd name="T8" fmla="*/ 4 w 97"/>
                <a:gd name="T9" fmla="*/ 113 h 113"/>
              </a:gdLst>
              <a:ahLst/>
              <a:cxnLst>
                <a:cxn ang="0">
                  <a:pos x="T0" y="T1"/>
                </a:cxn>
                <a:cxn ang="0">
                  <a:pos x="T2" y="T3"/>
                </a:cxn>
                <a:cxn ang="0">
                  <a:pos x="T4" y="T5"/>
                </a:cxn>
                <a:cxn ang="0">
                  <a:pos x="T6" y="T7"/>
                </a:cxn>
                <a:cxn ang="0">
                  <a:pos x="T8" y="T9"/>
                </a:cxn>
              </a:cxnLst>
              <a:rect l="0" t="0" r="r" b="b"/>
              <a:pathLst>
                <a:path w="97" h="113">
                  <a:moveTo>
                    <a:pt x="4" y="113"/>
                  </a:moveTo>
                  <a:cubicBezTo>
                    <a:pt x="0" y="112"/>
                    <a:pt x="0" y="112"/>
                    <a:pt x="0" y="112"/>
                  </a:cubicBezTo>
                  <a:cubicBezTo>
                    <a:pt x="37" y="33"/>
                    <a:pt x="95" y="0"/>
                    <a:pt x="95" y="0"/>
                  </a:cubicBezTo>
                  <a:cubicBezTo>
                    <a:pt x="97" y="3"/>
                    <a:pt x="97" y="3"/>
                    <a:pt x="97" y="3"/>
                  </a:cubicBezTo>
                  <a:cubicBezTo>
                    <a:pt x="97" y="4"/>
                    <a:pt x="40" y="36"/>
                    <a:pt x="4" y="113"/>
                  </a:cubicBezTo>
                  <a:close/>
                </a:path>
              </a:pathLst>
            </a:custGeom>
            <a:solidFill>
              <a:schemeClr val="bg1">
                <a:lumMod val="85000"/>
              </a:schemeClr>
            </a:solidFill>
            <a:ln>
              <a:noFill/>
            </a:ln>
          </p:spPr>
          <p:txBody>
            <a:bodyPr anchor="ctr"/>
            <a:p>
              <a:pPr algn="ctr"/>
              <a:endParaRPr>
                <a:cs typeface="+mn-ea"/>
                <a:sym typeface="+mn-lt"/>
              </a:endParaRPr>
            </a:p>
          </p:txBody>
        </p:sp>
        <p:sp>
          <p:nvSpPr>
            <p:cNvPr id="349" name="îṧļiďe"/>
            <p:cNvSpPr/>
            <p:nvPr/>
          </p:nvSpPr>
          <p:spPr bwMode="auto">
            <a:xfrm>
              <a:off x="3446463" y="2746375"/>
              <a:ext cx="60325" cy="60325"/>
            </a:xfrm>
            <a:custGeom>
              <a:avLst/>
              <a:gdLst>
                <a:gd name="T0" fmla="*/ 25 w 27"/>
                <a:gd name="T1" fmla="*/ 27 h 27"/>
                <a:gd name="T2" fmla="*/ 23 w 27"/>
                <a:gd name="T3" fmla="*/ 25 h 27"/>
                <a:gd name="T4" fmla="*/ 23 w 27"/>
                <a:gd name="T5" fmla="*/ 4 h 27"/>
                <a:gd name="T6" fmla="*/ 2 w 27"/>
                <a:gd name="T7" fmla="*/ 4 h 27"/>
                <a:gd name="T8" fmla="*/ 1 w 27"/>
                <a:gd name="T9" fmla="*/ 2 h 27"/>
                <a:gd name="T10" fmla="*/ 3 w 27"/>
                <a:gd name="T11" fmla="*/ 0 h 27"/>
                <a:gd name="T12" fmla="*/ 25 w 27"/>
                <a:gd name="T13" fmla="*/ 0 h 27"/>
                <a:gd name="T14" fmla="*/ 27 w 27"/>
                <a:gd name="T15" fmla="*/ 2 h 27"/>
                <a:gd name="T16" fmla="*/ 27 w 27"/>
                <a:gd name="T17" fmla="*/ 25 h 27"/>
                <a:gd name="T18" fmla="*/ 25 w 27"/>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 h="27">
                  <a:moveTo>
                    <a:pt x="25" y="27"/>
                  </a:moveTo>
                  <a:cubicBezTo>
                    <a:pt x="24" y="27"/>
                    <a:pt x="23" y="26"/>
                    <a:pt x="23" y="25"/>
                  </a:cubicBezTo>
                  <a:cubicBezTo>
                    <a:pt x="23" y="4"/>
                    <a:pt x="23" y="4"/>
                    <a:pt x="23" y="4"/>
                  </a:cubicBezTo>
                  <a:cubicBezTo>
                    <a:pt x="2" y="4"/>
                    <a:pt x="2" y="4"/>
                    <a:pt x="2" y="4"/>
                  </a:cubicBezTo>
                  <a:cubicBezTo>
                    <a:pt x="1" y="4"/>
                    <a:pt x="0" y="3"/>
                    <a:pt x="1" y="2"/>
                  </a:cubicBezTo>
                  <a:cubicBezTo>
                    <a:pt x="1" y="1"/>
                    <a:pt x="2" y="0"/>
                    <a:pt x="3" y="0"/>
                  </a:cubicBezTo>
                  <a:cubicBezTo>
                    <a:pt x="25" y="0"/>
                    <a:pt x="25" y="0"/>
                    <a:pt x="25" y="0"/>
                  </a:cubicBezTo>
                  <a:cubicBezTo>
                    <a:pt x="26" y="0"/>
                    <a:pt x="27" y="1"/>
                    <a:pt x="27" y="2"/>
                  </a:cubicBezTo>
                  <a:cubicBezTo>
                    <a:pt x="27" y="25"/>
                    <a:pt x="27" y="25"/>
                    <a:pt x="27" y="25"/>
                  </a:cubicBezTo>
                  <a:cubicBezTo>
                    <a:pt x="27" y="26"/>
                    <a:pt x="26" y="27"/>
                    <a:pt x="25" y="27"/>
                  </a:cubicBezTo>
                  <a:close/>
                </a:path>
              </a:pathLst>
            </a:custGeom>
            <a:solidFill>
              <a:schemeClr val="bg1">
                <a:lumMod val="85000"/>
              </a:schemeClr>
            </a:solidFill>
            <a:ln>
              <a:noFill/>
            </a:ln>
          </p:spPr>
          <p:txBody>
            <a:bodyPr anchor="ctr"/>
            <a:p>
              <a:pPr algn="ctr"/>
              <a:endParaRPr>
                <a:cs typeface="+mn-ea"/>
                <a:sym typeface="+mn-lt"/>
              </a:endParaRPr>
            </a:p>
          </p:txBody>
        </p:sp>
      </p:grpSp>
      <p:sp>
        <p:nvSpPr>
          <p:cNvPr id="3" name="内容占位符 2"/>
          <p:cNvSpPr>
            <a:spLocks noGrp="1"/>
          </p:cNvSpPr>
          <p:nvPr>
            <p:ph idx="1"/>
          </p:nvPr>
        </p:nvSpPr>
        <p:spPr>
          <a:xfrm>
            <a:off x="271780" y="1358900"/>
            <a:ext cx="7816215" cy="4925060"/>
          </a:xfrm>
        </p:spPr>
        <p:txBody>
          <a:bodyPr>
            <a:normAutofit/>
          </a:bodyPr>
          <a:p>
            <a:pPr lvl="0" algn="l" defTabSz="914400">
              <a:lnSpc>
                <a:spcPct val="130000"/>
              </a:lnSpc>
              <a:spcAft>
                <a:spcPts val="1000"/>
              </a:spcAft>
              <a:buClrTx/>
              <a:buSzTx/>
              <a:buChar char="●"/>
            </a:pPr>
            <a:r>
              <a:rPr lang="zh-CN" altLang="en-US">
                <a:sym typeface="+mn-lt"/>
              </a:rPr>
              <a:t>合同涉及欧美法系的，无法直接原因不可抗力，而是适用“交易受阻”，这是指在合同成立之后，发生了非由于当事人可控制的事件，使得继续执行合同变得不可能，或继续执行合同和双方原先设想的完全不同或继续履行不合法，在这种情况下，合同得以解除，当事人也不用再履行</a:t>
            </a:r>
            <a:r>
              <a:rPr lang="zh-CN" altLang="en-US">
                <a:sym typeface="+mn-lt"/>
              </a:rPr>
              <a:t>合同下的义务。对合同受阻而言主要是基于外部原因的变化导致合同无法正常履行。</a:t>
            </a:r>
            <a:endParaRPr lang="zh-CN" altLang="en-US">
              <a:sym typeface="+mn-lt"/>
            </a:endParaRPr>
          </a:p>
          <a:p>
            <a:pPr lvl="0" algn="l" defTabSz="914400">
              <a:lnSpc>
                <a:spcPct val="130000"/>
              </a:lnSpc>
              <a:spcAft>
                <a:spcPts val="1000"/>
              </a:spcAft>
              <a:buClrTx/>
              <a:buSzTx/>
              <a:buChar char="●"/>
            </a:pPr>
            <a:r>
              <a:rPr lang="zh-CN" altLang="en-US">
                <a:sym typeface="+mn-lt"/>
              </a:rPr>
              <a:t>中国民法典对不可抗力的定义：不能预见、不能避免、不能克服。如俄乌冲突、关系紧张之后订立的合同，则很难援引不可抗力，反之可以。</a:t>
            </a:r>
            <a:endParaRPr lang="zh-CN" altLang="en-US">
              <a:sym typeface="+mn-lt"/>
            </a:endParaRPr>
          </a:p>
          <a:p>
            <a:pPr lvl="0" algn="l" defTabSz="914400">
              <a:lnSpc>
                <a:spcPct val="130000"/>
              </a:lnSpc>
              <a:spcAft>
                <a:spcPts val="1000"/>
              </a:spcAft>
              <a:buClrTx/>
              <a:buSzTx/>
              <a:buChar char="●"/>
            </a:pPr>
            <a:r>
              <a:rPr lang="zh-CN" altLang="en-US">
                <a:sym typeface="+mn-lt"/>
              </a:rPr>
              <a:t>乌克兰普遍将战争认定为不可抗力，乌工商会官方网站目前可以直接下载不可抗力证明。（有乌克兰工商会出具，不可抗力期限为2022年2月24 至事由终止之日止）</a:t>
            </a:r>
            <a:endParaRPr lang="zh-CN" altLang="en-US">
              <a:sym typeface="+mn-lt"/>
            </a:endParaRPr>
          </a:p>
          <a:p>
            <a:pPr>
              <a:buNone/>
            </a:pPr>
            <a:endParaRPr lang="zh-CN" altLang="en-US">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26485" y="866845"/>
            <a:ext cx="10969200" cy="705600"/>
          </a:xfrm>
        </p:spPr>
        <p:txBody>
          <a:bodyPr/>
          <a:p>
            <a:r>
              <a:rPr lang="zh-CN" altLang="en-US" sz="3200"/>
              <a:t>不可抗力因素下国际货物买卖合同</a:t>
            </a:r>
            <a:endParaRPr lang="zh-CN" altLang="en-US" sz="3200"/>
          </a:p>
        </p:txBody>
      </p:sp>
      <p:sp>
        <p:nvSpPr>
          <p:cNvPr id="3" name="内容占位符 2"/>
          <p:cNvSpPr>
            <a:spLocks noGrp="1"/>
          </p:cNvSpPr>
          <p:nvPr>
            <p:ph idx="1"/>
          </p:nvPr>
        </p:nvSpPr>
        <p:spPr/>
        <p:txBody>
          <a:bodyPr>
            <a:normAutofit/>
          </a:bodyPr>
          <a:p>
            <a:pPr marL="0" indent="0">
              <a:buNone/>
            </a:pPr>
            <a:endParaRPr lang="zh-CN" altLang="en-US" dirty="0">
              <a:latin typeface="华文中宋" panose="02010600040101010101" pitchFamily="2" charset="-122"/>
              <a:ea typeface="华文中宋" panose="02010600040101010101" pitchFamily="2" charset="-122"/>
              <a:cs typeface="华文中宋" panose="02010600040101010101" pitchFamily="2" charset="-122"/>
              <a:sym typeface="+mn-lt"/>
            </a:endParaRPr>
          </a:p>
          <a:p>
            <a:pPr marL="0" indent="0">
              <a:buNone/>
            </a:pPr>
            <a:r>
              <a:rPr lang="zh-CN" altLang="en-US" dirty="0">
                <a:latin typeface="+mn-ea"/>
                <a:cs typeface="华文中宋" panose="02010600040101010101" pitchFamily="2" charset="-122"/>
                <a:sym typeface="+mn-lt"/>
              </a:rPr>
              <a:t>援引不可抗力的法律效果：因不可抗力不能履行民事义务的、不承担民事责任。《中华人民共和国合同法》</a:t>
            </a:r>
            <a:r>
              <a:rPr lang="zh-CN" altLang="en-US" dirty="0">
                <a:latin typeface="+mn-ea"/>
                <a:cs typeface="华文中宋" panose="02010600040101010101" pitchFamily="2" charset="-122"/>
                <a:sym typeface="+mn-lt"/>
              </a:rPr>
              <a:t>第一百一十七条因不可抗力不能履行合同的，根据不可抗力的影响，部分或者全部免除责任，但法律另有规定的除外。当事人迟延履行后发生不可抗力的，不能免除责任</a:t>
            </a:r>
            <a:endParaRPr lang="zh-CN" altLang="en-US" dirty="0">
              <a:latin typeface="+mn-ea"/>
              <a:cs typeface="华文中宋" panose="02010600040101010101" pitchFamily="2" charset="-122"/>
              <a:sym typeface="+mn-lt"/>
            </a:endParaRPr>
          </a:p>
          <a:p>
            <a:pPr marL="0" indent="0">
              <a:buNone/>
            </a:pPr>
            <a:r>
              <a:rPr lang="zh-CN" altLang="en-US" dirty="0">
                <a:latin typeface="+mn-ea"/>
                <a:cs typeface="华文中宋" panose="02010600040101010101" pitchFamily="2" charset="-122"/>
                <a:sym typeface="+mn-lt"/>
              </a:rPr>
              <a:t>债务人违反其义务无需承担不履行（不完全履行）的责任，无需支付损害赔偿金和逾期违约金。即在买卖合同情况下，买家可能无须承担延迟支付货款所导致的损失。</a:t>
            </a:r>
            <a:endParaRPr lang="zh-CN" altLang="en-US" dirty="0">
              <a:latin typeface="+mn-ea"/>
              <a:cs typeface="华文中宋" panose="02010600040101010101" pitchFamily="2" charset="-122"/>
              <a:sym typeface="+mn-lt"/>
            </a:endParaRPr>
          </a:p>
          <a:p>
            <a:pPr marL="0" indent="0">
              <a:buNone/>
            </a:pPr>
            <a:r>
              <a:rPr lang="zh-CN" altLang="en-US" dirty="0">
                <a:latin typeface="+mn-ea"/>
                <a:cs typeface="华文中宋" panose="02010600040101010101" pitchFamily="2" charset="-122"/>
                <a:sym typeface="+mn-lt"/>
              </a:rPr>
              <a:t>援引不可抗力后，合同被中止或解除。</a:t>
            </a:r>
            <a:endParaRPr lang="zh-CN" altLang="en-US" dirty="0">
              <a:latin typeface="+mn-ea"/>
              <a:cs typeface="华文中宋" panose="02010600040101010101" pitchFamily="2" charset="-122"/>
              <a:sym typeface="+mn-lt"/>
            </a:endParaRPr>
          </a:p>
          <a:p>
            <a:pPr marL="0" indent="0">
              <a:buNone/>
            </a:pPr>
            <a:r>
              <a:rPr lang="zh-CN" altLang="en-US" dirty="0">
                <a:latin typeface="+mn-ea"/>
                <a:cs typeface="华文中宋" panose="02010600040101010101" pitchFamily="2" charset="-122"/>
                <a:sym typeface="+mn-lt"/>
              </a:rPr>
              <a:t>解除合同：战争情况使合同延迟履行使债权人丧失了对合同继续履行所能产生的经济利益，则债权人有权解除合同</a:t>
            </a:r>
            <a:endParaRPr lang="zh-CN" altLang="en-US" dirty="0">
              <a:latin typeface="+mn-ea"/>
              <a:cs typeface="华文中宋" panose="02010600040101010101" pitchFamily="2" charset="-122"/>
              <a:sym typeface="+mn-lt"/>
            </a:endParaRPr>
          </a:p>
          <a:p>
            <a:pPr marL="0" indent="0">
              <a:buNone/>
            </a:pPr>
            <a:r>
              <a:rPr lang="zh-CN" altLang="en-US" dirty="0">
                <a:latin typeface="+mn-ea"/>
                <a:cs typeface="华文中宋" panose="02010600040101010101" pitchFamily="2" charset="-122"/>
                <a:sym typeface="+mn-lt"/>
              </a:rPr>
              <a:t>不解除合同：若在俄乌战争之后，合同有继续履行的可能，则合同不当然解除。</a:t>
            </a:r>
            <a:endParaRPr lang="zh-CN" altLang="en-US" dirty="0">
              <a:latin typeface="+mn-ea"/>
              <a:cs typeface="华文中宋" panose="02010600040101010101" pitchFamily="2" charset="-122"/>
              <a:sym typeface="+mn-lt"/>
            </a:endParaRPr>
          </a:p>
          <a:p>
            <a:endParaRPr lang="zh-CN" altLang="en-US">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8400" y="894150"/>
            <a:ext cx="10969200" cy="705600"/>
          </a:xfrm>
        </p:spPr>
        <p:txBody>
          <a:bodyPr/>
          <a:p>
            <a:r>
              <a:rPr lang="zh-CN" altLang="en-US"/>
              <a:t>国际贸易风险</a:t>
            </a:r>
            <a:r>
              <a:rPr lang="en-US" altLang="zh-CN"/>
              <a:t>——</a:t>
            </a:r>
            <a:r>
              <a:rPr lang="zh-CN" altLang="en-US"/>
              <a:t>应付、拒付</a:t>
            </a:r>
            <a:endParaRPr lang="zh-CN" altLang="en-US"/>
          </a:p>
        </p:txBody>
      </p:sp>
      <p:sp>
        <p:nvSpPr>
          <p:cNvPr id="3" name="内容占位符 2"/>
          <p:cNvSpPr>
            <a:spLocks noGrp="1"/>
          </p:cNvSpPr>
          <p:nvPr>
            <p:ph idx="1"/>
          </p:nvPr>
        </p:nvSpPr>
        <p:spPr/>
        <p:txBody>
          <a:bodyPr>
            <a:normAutofit fontScale="80000"/>
          </a:bodyPr>
          <a:p>
            <a:pPr marL="0" indent="0">
              <a:buNone/>
            </a:pPr>
            <a:r>
              <a:rPr lang="zh-CN" altLang="en-US">
                <a:sym typeface="+mn-ea"/>
              </a:rPr>
              <a:t>相关案例</a:t>
            </a:r>
            <a:endParaRPr lang="zh-CN" altLang="en-US"/>
          </a:p>
          <a:p>
            <a:pPr marL="0" indent="0">
              <a:buNone/>
            </a:pPr>
            <a:r>
              <a:rPr lang="zh-CN" altLang="en-US">
                <a:sym typeface="+mn-ea"/>
              </a:rPr>
              <a:t>某中国公司与乌克兰公司订立买卖合同，将货物运往乌克兰，收到战争影响乌克兰港口收货存在困难，由于运输由卖家承担，货交承运人之后买方指定将货物运往土耳其，但合同约定付款条件为买方收到货物后</a:t>
            </a:r>
            <a:r>
              <a:rPr lang="en-US" altLang="zh-CN">
                <a:sym typeface="+mn-ea"/>
              </a:rPr>
              <a:t>3</a:t>
            </a:r>
            <a:r>
              <a:rPr lang="zh-CN" altLang="en-US">
                <a:sym typeface="+mn-ea"/>
              </a:rPr>
              <a:t>日内付款，及</a:t>
            </a:r>
            <a:r>
              <a:rPr lang="en-US" altLang="zh-CN">
                <a:sym typeface="+mn-ea"/>
              </a:rPr>
              <a:t>“</a:t>
            </a:r>
            <a:r>
              <a:rPr lang="zh-CN" altLang="en-US">
                <a:sym typeface="+mn-ea"/>
              </a:rPr>
              <a:t>货物运输到买方处</a:t>
            </a:r>
            <a:r>
              <a:rPr lang="en-US" altLang="zh-CN">
                <a:sym typeface="+mn-ea"/>
              </a:rPr>
              <a:t>”</a:t>
            </a:r>
            <a:r>
              <a:rPr lang="zh-CN" altLang="en-US">
                <a:sym typeface="+mn-ea"/>
              </a:rPr>
              <a:t>，买家以此拒绝支付货款。</a:t>
            </a:r>
            <a:endParaRPr lang="zh-CN" altLang="en-US">
              <a:sym typeface="+mn-ea"/>
            </a:endParaRPr>
          </a:p>
          <a:p>
            <a:pPr marL="0" indent="0">
              <a:buNone/>
            </a:pPr>
            <a:r>
              <a:rPr lang="zh-CN" altLang="en-US">
                <a:sym typeface="+mn-ea"/>
              </a:rPr>
              <a:t>买方未按约定履行或在合同遭遇不可抗力的情况下未与卖家沟通私自对合同进行变更，建议卖家积极关注货物动向，与买方进行沟通，通过协商变更原合同或解除合同，若买方在转运地暂时不便将货物转卖，可以协商将货物退回。若买方拒绝沟通，私自转移货物并拒绝付款，该行为可能构成民事违约或欺诈行为，卖方应当通过诉讼、仲裁的方式对买方采取法律手段，或寻求保险索赔。</a:t>
            </a:r>
            <a:endParaRPr lang="zh-CN" altLang="en-US"/>
          </a:p>
          <a:p>
            <a:pPr marL="0" indent="0">
              <a:buNone/>
            </a:pPr>
            <a:r>
              <a:rPr lang="zh-CN" altLang="en-US">
                <a:sym typeface="+mn-ea"/>
              </a:rPr>
              <a:t>建议：买方往往通过贸易术语和付款条件分别约定来保证其对货权的控制，以占据主动权，在这种交易模式下，卖家应关注合同履行过程中的变更是否当然导致付款条件无法达成，并积极与买家进行沟通</a:t>
            </a:r>
            <a:r>
              <a:rPr lang="en-US" altLang="zh-CN">
                <a:sym typeface="+mn-ea"/>
              </a:rPr>
              <a:t>,</a:t>
            </a:r>
            <a:r>
              <a:rPr lang="zh-CN" altLang="en-US">
                <a:sym typeface="+mn-ea"/>
              </a:rPr>
              <a:t>以变更合同，保证合同的顺利履行。</a:t>
            </a:r>
            <a:endParaRPr lang="zh-CN" altLang="en-US">
              <a:sym typeface="+mn-ea"/>
            </a:endParaRPr>
          </a:p>
          <a:p>
            <a:pPr marL="0" indent="0">
              <a:buNone/>
            </a:pPr>
            <a:r>
              <a:rPr lang="zh-CN" altLang="en-US">
                <a:sym typeface="+mn-ea"/>
              </a:rPr>
              <a:t>对于我国企业作为货主货物途经或目的港位于乌克兰的及时了解当地最新情况，控制好货权，及时地调整运输线路和出货节奏，调整结算方式，避免损失的扩大。</a:t>
            </a:r>
            <a:endParaRPr lang="zh-CN" altLang="en-US">
              <a:sym typeface="+mn-ea"/>
            </a:endParaRPr>
          </a:p>
          <a:p>
            <a:pPr marL="0" indent="0">
              <a:buNone/>
            </a:pPr>
            <a:r>
              <a:rPr lang="zh-CN" altLang="en-US">
                <a:sym typeface="+mn-ea"/>
              </a:rPr>
              <a:t>卖方在交易中若想获得主动权，建议约定</a:t>
            </a:r>
            <a:r>
              <a:rPr lang="en-US" altLang="zh-CN">
                <a:sym typeface="+mn-ea"/>
              </a:rPr>
              <a:t>CFR+</a:t>
            </a:r>
            <a:r>
              <a:rPr lang="zh-CN" altLang="en-US">
                <a:sym typeface="+mn-ea"/>
              </a:rPr>
              <a:t>信用证的方式，根据信用证支付规则，在单单相符时，银行应当无条件放款，同时此种方式还可以保证买方在付款出现问题的情况下可以及时向保险公司索赔。</a:t>
            </a:r>
            <a:endParaRPr lang="zh-CN" altLang="en-US"/>
          </a:p>
          <a:p>
            <a:pPr marL="0" indent="0">
              <a:buNone/>
            </a:pP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20820" y="1016705"/>
            <a:ext cx="10969200" cy="705600"/>
          </a:xfrm>
        </p:spPr>
        <p:txBody>
          <a:bodyPr/>
          <a:p>
            <a:r>
              <a:rPr lang="zh-CN" altLang="en-US"/>
              <a:t>俄乌战争对滞港、退运的风险</a:t>
            </a:r>
            <a:endParaRPr lang="zh-CN" altLang="en-US"/>
          </a:p>
        </p:txBody>
      </p:sp>
      <p:sp>
        <p:nvSpPr>
          <p:cNvPr id="3" name="内容占位符 2"/>
          <p:cNvSpPr>
            <a:spLocks noGrp="1"/>
          </p:cNvSpPr>
          <p:nvPr>
            <p:ph idx="1"/>
          </p:nvPr>
        </p:nvSpPr>
        <p:spPr>
          <a:xfrm>
            <a:off x="920750" y="2007870"/>
            <a:ext cx="10656570" cy="4241800"/>
          </a:xfrm>
        </p:spPr>
        <p:txBody>
          <a:bodyPr/>
          <a:p>
            <a:r>
              <a:rPr lang="zh-CN" altLang="en-US"/>
              <a:t>货物滞港导致卖家在未收到货款的情况下眼睁睁看着货物被拍卖而干着急，逐渐成为普遍存在的问题之一，也属于国际贸易风险中较为难以处理的问题，建议综合衡量货物价值与问题处理成本进行综合考虑。</a:t>
            </a:r>
            <a:endParaRPr lang="zh-CN" altLang="en-US"/>
          </a:p>
          <a:p>
            <a:pPr marL="0" indent="0">
              <a:buNone/>
            </a:pPr>
            <a:r>
              <a:rPr lang="en-US" altLang="zh-CN"/>
              <a:t>1.</a:t>
            </a:r>
            <a:r>
              <a:rPr lang="zh-CN" altLang="en-US"/>
              <a:t>货值较低时：弃货以降低货物在港口产生的费用</a:t>
            </a:r>
            <a:endParaRPr lang="zh-CN" altLang="en-US"/>
          </a:p>
          <a:p>
            <a:pPr marL="0" indent="0">
              <a:buNone/>
            </a:pPr>
            <a:r>
              <a:rPr lang="en-US" altLang="zh-CN"/>
              <a:t>2.</a:t>
            </a:r>
            <a:r>
              <a:rPr lang="zh-CN" altLang="en-US"/>
              <a:t>货值较高：转卖货物。货物在海关处还需要原收货人的弃货声明、明确表示不支付货款的声明；通过专业人士与当地海关交涉，有策略解决当地问题。</a:t>
            </a:r>
            <a:endParaRPr lang="zh-CN" altLang="en-US"/>
          </a:p>
          <a:p>
            <a:pPr>
              <a:buFont typeface="Wingdings" panose="05000000000000000000" charset="0"/>
              <a:buChar char="l"/>
            </a:pPr>
            <a:r>
              <a:rPr lang="zh-CN" altLang="en-US"/>
              <a:t>退运：</a:t>
            </a:r>
            <a:r>
              <a:rPr lang="en-US" altLang="zh-CN"/>
              <a:t> </a:t>
            </a:r>
            <a:r>
              <a:rPr lang="zh-CN" altLang="en-US"/>
              <a:t>俄乌冲突下，往往由于战乱造成的混乱局势无人收货是货物遭到退运，该问题根据合同适用国家的法律规定，涉及海上货物运输中托运人对承运人提出更改航道、目的地问题的定性、承运人对货物的保管义务</a:t>
            </a:r>
            <a:endParaRPr lang="zh-CN" altLang="en-US"/>
          </a:p>
          <a:p>
            <a:pPr marL="0" indent="0">
              <a:buFont typeface="Wingdings" panose="05000000000000000000" charset="0"/>
              <a:buNone/>
            </a:pPr>
            <a:r>
              <a:rPr lang="zh-CN" altLang="en-US"/>
              <a:t>以【我国民法典合同编</a:t>
            </a:r>
            <a:r>
              <a:rPr lang="en-US" altLang="zh-CN"/>
              <a:t>829</a:t>
            </a:r>
            <a:r>
              <a:rPr lang="zh-CN" altLang="en-US"/>
              <a:t>条第</a:t>
            </a:r>
            <a:r>
              <a:rPr lang="en-US" altLang="zh-CN"/>
              <a:t>108</a:t>
            </a:r>
            <a:r>
              <a:rPr lang="zh-CN" altLang="en-US"/>
              <a:t>号指导案例】为例</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30530" y="1022350"/>
            <a:ext cx="11368405" cy="5249545"/>
          </a:xfrm>
        </p:spPr>
        <p:txBody>
          <a:bodyPr>
            <a:normAutofit lnSpcReduction="10000"/>
          </a:bodyPr>
          <a:p>
            <a:pPr algn="l">
              <a:buClrTx/>
              <a:buSzTx/>
            </a:pPr>
            <a:r>
              <a:rPr lang="zh-CN" altLang="en-US"/>
              <a:t>2014 年 6 月，隆达公司由中国宁波港出口一批不锈钢产品到斯里兰卡科伦坡港，货物于同年6月28日运出，隆达公司随后于同年7月9日向马士基公司称货物因运错目的地而需要改港或改运。马士基公司同日答复称，货物目前达到目的港剩余时间不足2天因此不能改港，若须退运，需要和目的港确认之后给予答复。次日，隆达公司货代询问马士基公司是否可以原船将货物待会，马士基回复道“不具有操作性，货物应当到达后正常卸货，须收货人在目的港将货物清关后，方能向当地海关申请退运”。即仅能在海关批准后办理退运。2014年7月12日货物到达目的港，2015年5月19日，隆达公司表示已经按照马士基公司要求申请退运，而马士基公司随后告知隆达公司货物已经被拍卖”本案最终再审程序中撤销二审判决维持一审驳回了隆达公司的诉讼请求。</a:t>
            </a:r>
            <a:endParaRPr lang="zh-CN" altLang="en-US"/>
          </a:p>
          <a:p>
            <a:pPr algn="l">
              <a:buClrTx/>
              <a:buSzTx/>
            </a:pPr>
            <a:r>
              <a:rPr lang="zh-CN" altLang="en-US"/>
              <a:t>根据我国《民法典合同编》829条规定托运人有权通知承运人请求变更合同，但与此同时基于公平原则，应考虑到各方在实际履行合同中执行不能的情况。此外，本案中托运人请求改运的权利的定性也是本案的核心之一，观点一认为托运人的权利属于形成权，观点二认为该权利属于请求权。但由于海上货物运输合同中，不可控因素较多，承运人对适航、安全性具有责任与义务，因而不具有强制缔约义务。因此再审法院认为托运人“退运或改港”的权利属于请求权，即不必然产生承运人就托运人的要求强制缔约的法律效果，承运人对托运人的请求权具有抗辩权。</a:t>
            </a:r>
            <a:endParaRPr lang="zh-CN" altLang="en-US"/>
          </a:p>
          <a:p>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3715" y="1090930"/>
            <a:ext cx="11063605" cy="5158740"/>
          </a:xfrm>
        </p:spPr>
        <p:txBody>
          <a:bodyPr>
            <a:normAutofit fontScale="90000" lnSpcReduction="10000"/>
          </a:bodyPr>
          <a:p>
            <a:r>
              <a:rPr lang="zh-CN" altLang="en-US"/>
              <a:t>即海上货物运输中，承运人承担较大的海运安全性风险，如承运人认为托运人的请求难以执行，则有权利提出抗辩。因此，本案中马士基公司有权以</a:t>
            </a:r>
            <a:r>
              <a:rPr lang="en-US" altLang="zh-CN"/>
              <a:t>“</a:t>
            </a:r>
            <a:r>
              <a:rPr lang="zh-CN" altLang="en-US"/>
              <a:t>航程剩余时间不足，不法安排改港、原船退回不具有操作性</a:t>
            </a:r>
            <a:r>
              <a:rPr lang="en-US" altLang="zh-CN"/>
              <a:t>”</a:t>
            </a:r>
            <a:r>
              <a:rPr lang="zh-CN" altLang="en-US"/>
              <a:t>为由拒绝隆达公司的要求，而无当然履行其要求的义务。</a:t>
            </a:r>
            <a:endParaRPr lang="zh-CN" altLang="en-US"/>
          </a:p>
          <a:p>
            <a:r>
              <a:rPr lang="zh-CN" altLang="en-US"/>
              <a:t>可见在收到战争形势的影响下，若目的港无法收货，托运人临时请求承运人改港具有一定的法律风险，根据我国民法典规定，承运人有权利对托运人的请求予以抗辩。在出口企业负责货物运输的情况下就要格外注意这一风险点。</a:t>
            </a:r>
            <a:endParaRPr lang="zh-CN" altLang="en-US"/>
          </a:p>
          <a:p>
            <a:r>
              <a:rPr lang="zh-CN" altLang="en-US"/>
              <a:t>此外，本案的另一个核心点为目的港无人提货时承运人的责任。根据我国《海商法》第</a:t>
            </a:r>
            <a:r>
              <a:rPr lang="en-US" altLang="zh-CN"/>
              <a:t>46</a:t>
            </a:r>
            <a:r>
              <a:rPr lang="zh-CN" altLang="en-US"/>
              <a:t>条，承运人保管货物义务的期间自装货港接收货物至目的港交付、卸货时终止；也即货物的保管义务在货物到达目的港卸货之时转移给收货人。本案中收货人未能及时收货、未能清关导致无法安排退回所造成的货物被拍卖的损失不应由承运人马士基公司承担。</a:t>
            </a:r>
            <a:endParaRPr lang="zh-CN" altLang="en-US"/>
          </a:p>
          <a:p>
            <a:r>
              <a:rPr lang="zh-CN" altLang="en-US"/>
              <a:t>虽然本案中收货人未能及时清关收货的原因归咎于托运人目的港指定错误，</a:t>
            </a:r>
            <a:r>
              <a:rPr lang="zh-CN" altLang="en-US">
                <a:sym typeface="+mn-ea"/>
              </a:rPr>
              <a:t>依据我国法律，当货物到港后收货人无法收货、清关的，托运人及收货人不能援引承运人的保管义务要求承运人承担赔偿责任。</a:t>
            </a:r>
            <a:endParaRPr lang="en-US" altLang="zh-CN"/>
          </a:p>
          <a:p>
            <a:r>
              <a:rPr lang="zh-CN" altLang="en-US"/>
              <a:t>但仍可看出隆达公司在货物到港后很长一段时间没有主动沟通、推进货物的处置，双方在未予沟通的情况下货物被拍卖，虽然承运人在到港卸货后没有继续跟踪货物情况告知托运人货物后续情况的义务，但若隆达公司能提早了解货物动态，在很大程度上仍可能避免此种损失的发生。因此本案例值得企业进行借鉴和深思。</a:t>
            </a:r>
            <a:endParaRPr lang="en-US" altLang="zh-CN"/>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ISLIDE.VECTOR" val="0325ffcf-6a5e-491b-bff5-12d51f0a9fbf"/>
</p:tagLst>
</file>

<file path=ppt/tags/tag64.xml><?xml version="1.0" encoding="utf-8"?>
<p:tagLst xmlns:p="http://schemas.openxmlformats.org/presentationml/2006/main">
  <p:tag name="ISLIDE.VECTOR" val="1adc5e4e-e648-4aac-8370-0ad4f26338e6"/>
</p:tagLst>
</file>

<file path=ppt/tags/tag65.xml><?xml version="1.0" encoding="utf-8"?>
<p:tagLst xmlns:p="http://schemas.openxmlformats.org/presentationml/2006/main">
  <p:tag name="KSO_WM_UNIT_ISCONTENTSTITLE" val="0"/>
  <p:tag name="KSO_WM_UNIT_PRESET_TEXT" val="Thanks."/>
  <p:tag name="KSO_WM_UNIT_NOCLEAR" val="0"/>
  <p:tag name="KSO_WM_UNIT_VALUE" val="5"/>
  <p:tag name="KSO_WM_UNIT_HIGHLIGHT" val="0"/>
  <p:tag name="KSO_WM_UNIT_COMPATIBLE" val="0"/>
  <p:tag name="KSO_WM_UNIT_DIAGRAM_ISNUMVISUAL" val="0"/>
  <p:tag name="KSO_WM_UNIT_DIAGRAM_ISREFERUNIT" val="0"/>
  <p:tag name="KSO_WM_UNIT_TYPE" val="a"/>
  <p:tag name="KSO_WM_UNIT_INDEX" val="1"/>
  <p:tag name="KSO_WM_UNIT_ID" val="custom20193327_15*a*1"/>
  <p:tag name="KSO_WM_TEMPLATE_CATEGORY" val="custom"/>
  <p:tag name="KSO_WM_TEMPLATE_INDEX" val="20193327"/>
  <p:tag name="KSO_WM_UNIT_LAYERLEVEL" val="1"/>
  <p:tag name="KSO_WM_TAG_VERSION" val="1.0"/>
  <p:tag name="KSO_WM_BEAUTIFY_FLAG" val="#wm#"/>
</p:tagLst>
</file>

<file path=ppt/tags/tag66.xml><?xml version="1.0" encoding="utf-8"?>
<p:tagLst xmlns:p="http://schemas.openxmlformats.org/presentationml/2006/main">
  <p:tag name="KSO_WM_SLIDE_ID" val="custom20193327_15"/>
  <p:tag name="KSO_WM_TEMPLATE_SUBCATEGORY" val="0"/>
  <p:tag name="KSO_WM_SLIDE_TYPE" val="endPage"/>
  <p:tag name="KSO_WM_SLIDE_SUBTYPE" val="pureTxt"/>
  <p:tag name="KSO_WM_SLIDE_ITEM_CNT" val="0"/>
  <p:tag name="KSO_WM_SLIDE_INDEX" val="15"/>
  <p:tag name="KSO_WM_TAG_VERSION" val="1.0"/>
  <p:tag name="KSO_WM_BEAUTIFY_FLAG" val="#wm#"/>
  <p:tag name="KSO_WM_TEMPLATE_CATEGORY" val="custom"/>
  <p:tag name="KSO_WM_TEMPLATE_INDEX" val="20193327"/>
  <p:tag name="KSO_WM_SLIDE_LAYOUT" val="a"/>
  <p:tag name="KSO_WM_SLIDE_LAYOUT_CNT"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5287</Words>
  <Application>WPS 演示</Application>
  <PresentationFormat>宽屏</PresentationFormat>
  <Paragraphs>119</Paragraphs>
  <Slides>15</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15</vt:i4>
      </vt:variant>
    </vt:vector>
  </HeadingPairs>
  <TitlesOfParts>
    <vt:vector size="27" baseType="lpstr">
      <vt:lpstr>Arial</vt:lpstr>
      <vt:lpstr>宋体</vt:lpstr>
      <vt:lpstr>Wingdings</vt:lpstr>
      <vt:lpstr>Wingdings</vt:lpstr>
      <vt:lpstr>微软雅黑</vt:lpstr>
      <vt:lpstr>华文楷体</vt:lpstr>
      <vt:lpstr>Calibri</vt:lpstr>
      <vt:lpstr>华文中宋</vt:lpstr>
      <vt:lpstr>等线</vt:lpstr>
      <vt:lpstr>黑体</vt:lpstr>
      <vt:lpstr>Arial Unicode MS</vt:lpstr>
      <vt:lpstr>Office 主题​​</vt:lpstr>
      <vt:lpstr>PowerPoint 演示文稿</vt:lpstr>
      <vt:lpstr>背景</vt:lpstr>
      <vt:lpstr>受影响后的延迟交货、提货问题</vt:lpstr>
      <vt:lpstr>PowerPoint 演示文稿</vt:lpstr>
      <vt:lpstr>不可抗力因素下国际货物买卖合同</vt:lpstr>
      <vt:lpstr>国际贸易风险——应付、拒付</vt:lpstr>
      <vt:lpstr>俄乌战争对滞港、退运的风险</vt:lpstr>
      <vt:lpstr>PowerPoint 演示文稿</vt:lpstr>
      <vt:lpstr>PowerPoint 演示文稿</vt:lpstr>
      <vt:lpstr>PowerPoint 演示文稿</vt:lpstr>
      <vt:lpstr>俄乌战争与国际贸易付款风险</vt:lpstr>
      <vt:lpstr>俄乌战争与理赔风险</vt:lpstr>
      <vt:lpstr>案例</vt:lpstr>
      <vt:lpstr>PowerPoint 演示文稿</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保利威 王碧函</cp:lastModifiedBy>
  <cp:revision>191</cp:revision>
  <dcterms:created xsi:type="dcterms:W3CDTF">2019-06-19T02:08:00Z</dcterms:created>
  <dcterms:modified xsi:type="dcterms:W3CDTF">2022-03-23T04:57:56Z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2052-11.1.0.11365</vt:lpwstr>
  </property>
  <property fmtid="{D5CDD505-2E9C-101B-9397-08002B2CF9AE}" pid="3" name="ICV">
    <vt:lpwstr>3073D6BF275444938CDF5226445DF3B3</vt:lpwstr>
  </property>
</Properties>
</file>